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4" r:id="rId4"/>
    <p:sldId id="275" r:id="rId5"/>
    <p:sldId id="269" r:id="rId6"/>
    <p:sldId id="271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F8796-0D23-4A48-B799-6E4A38FCF44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CFDAD9-0261-452C-B499-93741151C909}">
      <dgm:prSet phldrT="[Text]"/>
      <dgm:spPr>
        <a:solidFill>
          <a:srgbClr val="FF0000"/>
        </a:solidFill>
      </dgm:spPr>
      <dgm:t>
        <a:bodyPr/>
        <a:lstStyle/>
        <a:p>
          <a:r>
            <a:rPr lang="ar-SA" dirty="0" smtClean="0"/>
            <a:t>العوامل التي أثرت بالفن المصري</a:t>
          </a:r>
          <a:endParaRPr lang="en-US" dirty="0"/>
        </a:p>
      </dgm:t>
    </dgm:pt>
    <dgm:pt modelId="{D3DB6174-A65C-41D7-9731-53C8EE2CD299}" type="parTrans" cxnId="{94E470AB-848B-4013-B13C-7866D35121CB}">
      <dgm:prSet/>
      <dgm:spPr/>
      <dgm:t>
        <a:bodyPr/>
        <a:lstStyle/>
        <a:p>
          <a:endParaRPr lang="en-US"/>
        </a:p>
      </dgm:t>
    </dgm:pt>
    <dgm:pt modelId="{8A2EB3F2-B125-4099-81E1-2E14EEAE50CF}" type="sibTrans" cxnId="{94E470AB-848B-4013-B13C-7866D35121CB}">
      <dgm:prSet/>
      <dgm:spPr/>
      <dgm:t>
        <a:bodyPr/>
        <a:lstStyle/>
        <a:p>
          <a:endParaRPr lang="en-US"/>
        </a:p>
      </dgm:t>
    </dgm:pt>
    <dgm:pt modelId="{9FA97B6D-4473-4C4A-8ACD-E57AE615CD7E}">
      <dgm:prSet phldrT="[Text]"/>
      <dgm:spPr>
        <a:solidFill>
          <a:srgbClr val="002060"/>
        </a:solidFill>
      </dgm:spPr>
      <dgm:t>
        <a:bodyPr/>
        <a:lstStyle/>
        <a:p>
          <a:r>
            <a:rPr lang="ar-SA" dirty="0" smtClean="0"/>
            <a:t>مظاهر الطبيعية المصرية</a:t>
          </a:r>
          <a:endParaRPr lang="en-US" dirty="0"/>
        </a:p>
      </dgm:t>
    </dgm:pt>
    <dgm:pt modelId="{5B01D9B8-1AC9-4C16-8C5E-3234CAB85D5C}" type="parTrans" cxnId="{ACF9A361-CB9C-4B9D-A248-D86512552451}">
      <dgm:prSet/>
      <dgm:spPr/>
      <dgm:t>
        <a:bodyPr/>
        <a:lstStyle/>
        <a:p>
          <a:endParaRPr lang="en-US"/>
        </a:p>
      </dgm:t>
    </dgm:pt>
    <dgm:pt modelId="{282D612A-E277-4031-8A87-7C61BF72D2E5}" type="sibTrans" cxnId="{ACF9A361-CB9C-4B9D-A248-D86512552451}">
      <dgm:prSet/>
      <dgm:spPr/>
      <dgm:t>
        <a:bodyPr/>
        <a:lstStyle/>
        <a:p>
          <a:endParaRPr lang="en-US"/>
        </a:p>
      </dgm:t>
    </dgm:pt>
    <dgm:pt modelId="{9CAED6AA-25A8-4234-BE97-7D73E6899503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/>
            <a:t>الديانة المصرية القديمة</a:t>
          </a:r>
          <a:endParaRPr lang="en-US" dirty="0"/>
        </a:p>
      </dgm:t>
    </dgm:pt>
    <dgm:pt modelId="{3F36380E-9D52-4CEC-A091-9661833CAD36}" type="parTrans" cxnId="{E7BC3A8B-1614-4B15-A3F7-C00A27BE890C}">
      <dgm:prSet/>
      <dgm:spPr/>
      <dgm:t>
        <a:bodyPr/>
        <a:lstStyle/>
        <a:p>
          <a:endParaRPr lang="en-US"/>
        </a:p>
      </dgm:t>
    </dgm:pt>
    <dgm:pt modelId="{AA2DAC48-8270-49F1-B498-FEB3C78FB684}" type="sibTrans" cxnId="{E7BC3A8B-1614-4B15-A3F7-C00A27BE890C}">
      <dgm:prSet/>
      <dgm:spPr/>
      <dgm:t>
        <a:bodyPr/>
        <a:lstStyle/>
        <a:p>
          <a:endParaRPr lang="en-US"/>
        </a:p>
      </dgm:t>
    </dgm:pt>
    <dgm:pt modelId="{29E1E41E-2AAC-4882-8298-EA56CC03547F}">
      <dgm:prSet phldrT="[Text]"/>
      <dgm:spPr>
        <a:solidFill>
          <a:srgbClr val="FFC000"/>
        </a:solidFill>
      </dgm:spPr>
      <dgm:t>
        <a:bodyPr/>
        <a:lstStyle/>
        <a:p>
          <a:r>
            <a:rPr lang="ar-SA" dirty="0" smtClean="0"/>
            <a:t>نظام الحكم </a:t>
          </a:r>
          <a:endParaRPr lang="en-US" dirty="0"/>
        </a:p>
      </dgm:t>
    </dgm:pt>
    <dgm:pt modelId="{5B101E06-FE70-478D-AC75-47123681EB96}" type="parTrans" cxnId="{F0C05292-7635-45D8-B4D6-2C15DCB4F1A4}">
      <dgm:prSet/>
      <dgm:spPr/>
      <dgm:t>
        <a:bodyPr/>
        <a:lstStyle/>
        <a:p>
          <a:endParaRPr lang="en-US"/>
        </a:p>
      </dgm:t>
    </dgm:pt>
    <dgm:pt modelId="{4026996B-B10C-416E-A099-07753FA1BF66}" type="sibTrans" cxnId="{F0C05292-7635-45D8-B4D6-2C15DCB4F1A4}">
      <dgm:prSet/>
      <dgm:spPr/>
      <dgm:t>
        <a:bodyPr/>
        <a:lstStyle/>
        <a:p>
          <a:endParaRPr lang="en-US"/>
        </a:p>
      </dgm:t>
    </dgm:pt>
    <dgm:pt modelId="{43F16EDA-78D1-4293-866A-D6062C2EF7F9}">
      <dgm:prSet phldrT="[Text]"/>
      <dgm:spPr>
        <a:solidFill>
          <a:srgbClr val="00B050"/>
        </a:solidFill>
      </dgm:spPr>
      <dgm:t>
        <a:bodyPr/>
        <a:lstStyle/>
        <a:p>
          <a:r>
            <a:rPr lang="ar-SA" dirty="0" smtClean="0"/>
            <a:t>تطور العلوم المصرية مثل الفلك والهندسة</a:t>
          </a:r>
          <a:endParaRPr lang="en-US" dirty="0"/>
        </a:p>
      </dgm:t>
    </dgm:pt>
    <dgm:pt modelId="{023607FF-EBC8-461A-A185-1FBF3F8C5A32}" type="parTrans" cxnId="{C6D4FE05-9849-4CA3-B12B-1A2A8B8C5F01}">
      <dgm:prSet/>
      <dgm:spPr/>
      <dgm:t>
        <a:bodyPr/>
        <a:lstStyle/>
        <a:p>
          <a:endParaRPr lang="en-US"/>
        </a:p>
      </dgm:t>
    </dgm:pt>
    <dgm:pt modelId="{F21AB98D-1B5B-4A87-B483-8BEF0917BE25}" type="sibTrans" cxnId="{C6D4FE05-9849-4CA3-B12B-1A2A8B8C5F01}">
      <dgm:prSet/>
      <dgm:spPr/>
      <dgm:t>
        <a:bodyPr/>
        <a:lstStyle/>
        <a:p>
          <a:endParaRPr lang="en-US"/>
        </a:p>
      </dgm:t>
    </dgm:pt>
    <dgm:pt modelId="{37949448-B1B8-4DD9-9F94-6FFADA19E9F1}">
      <dgm:prSet phldrT="[Text]"/>
      <dgm:spPr>
        <a:solidFill>
          <a:srgbClr val="0070C0"/>
        </a:solidFill>
      </dgm:spPr>
      <dgm:t>
        <a:bodyPr/>
        <a:lstStyle/>
        <a:p>
          <a:r>
            <a:rPr lang="ar-SA" dirty="0" smtClean="0"/>
            <a:t>العادات والتقاليد</a:t>
          </a:r>
          <a:endParaRPr lang="en-US" dirty="0"/>
        </a:p>
      </dgm:t>
    </dgm:pt>
    <dgm:pt modelId="{2D298B62-C742-4C7D-A726-6667D774BC32}" type="parTrans" cxnId="{F822B785-95BB-4FD2-8B77-A202AA6FDA38}">
      <dgm:prSet/>
      <dgm:spPr/>
      <dgm:t>
        <a:bodyPr/>
        <a:lstStyle/>
        <a:p>
          <a:endParaRPr lang="en-US"/>
        </a:p>
      </dgm:t>
    </dgm:pt>
    <dgm:pt modelId="{B9D1DA65-9907-419C-A131-D82CEA531A0F}" type="sibTrans" cxnId="{F822B785-95BB-4FD2-8B77-A202AA6FDA38}">
      <dgm:prSet/>
      <dgm:spPr/>
      <dgm:t>
        <a:bodyPr/>
        <a:lstStyle/>
        <a:p>
          <a:endParaRPr lang="en-US"/>
        </a:p>
      </dgm:t>
    </dgm:pt>
    <dgm:pt modelId="{3F09E9A5-943D-4BC5-BA9D-A673E2732C01}" type="pres">
      <dgm:prSet presAssocID="{570F8796-0D23-4A48-B799-6E4A38FCF4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441058B-E964-4F62-8A5D-E51CF0AC1486}" type="pres">
      <dgm:prSet presAssocID="{3ECFDAD9-0261-452C-B499-93741151C909}" presName="hierRoot1" presStyleCnt="0">
        <dgm:presLayoutVars>
          <dgm:hierBranch val="init"/>
        </dgm:presLayoutVars>
      </dgm:prSet>
      <dgm:spPr/>
    </dgm:pt>
    <dgm:pt modelId="{209C843F-97FE-4FE8-B83A-815B0E2163FA}" type="pres">
      <dgm:prSet presAssocID="{3ECFDAD9-0261-452C-B499-93741151C909}" presName="rootComposite1" presStyleCnt="0"/>
      <dgm:spPr/>
    </dgm:pt>
    <dgm:pt modelId="{0AACF25F-EFFF-4A52-8F1D-4AE6256CA9BE}" type="pres">
      <dgm:prSet presAssocID="{3ECFDAD9-0261-452C-B499-93741151C90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07FB0F-BE6C-4E74-9886-AFED9BE75DBA}" type="pres">
      <dgm:prSet presAssocID="{3ECFDAD9-0261-452C-B499-93741151C90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620FC89-663B-45E8-A818-ACD9770464A7}" type="pres">
      <dgm:prSet presAssocID="{3ECFDAD9-0261-452C-B499-93741151C909}" presName="hierChild2" presStyleCnt="0"/>
      <dgm:spPr/>
    </dgm:pt>
    <dgm:pt modelId="{5F5161FD-179E-4F06-9352-D5F7D525C594}" type="pres">
      <dgm:prSet presAssocID="{5B01D9B8-1AC9-4C16-8C5E-3234CAB85D5C}" presName="Name37" presStyleLbl="parChTrans1D2" presStyleIdx="0" presStyleCnt="5"/>
      <dgm:spPr/>
      <dgm:t>
        <a:bodyPr/>
        <a:lstStyle/>
        <a:p>
          <a:endParaRPr lang="en-US"/>
        </a:p>
      </dgm:t>
    </dgm:pt>
    <dgm:pt modelId="{1891C20F-2774-46C9-94BF-F80A3F329B86}" type="pres">
      <dgm:prSet presAssocID="{9FA97B6D-4473-4C4A-8ACD-E57AE615CD7E}" presName="hierRoot2" presStyleCnt="0">
        <dgm:presLayoutVars>
          <dgm:hierBranch val="init"/>
        </dgm:presLayoutVars>
      </dgm:prSet>
      <dgm:spPr/>
    </dgm:pt>
    <dgm:pt modelId="{26A2F901-033E-4CF2-828C-7D10B285E85E}" type="pres">
      <dgm:prSet presAssocID="{9FA97B6D-4473-4C4A-8ACD-E57AE615CD7E}" presName="rootComposite" presStyleCnt="0"/>
      <dgm:spPr/>
    </dgm:pt>
    <dgm:pt modelId="{46873460-3F20-43CC-8E25-B950375C5878}" type="pres">
      <dgm:prSet presAssocID="{9FA97B6D-4473-4C4A-8ACD-E57AE615CD7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B35313-8CB3-4545-BF11-11BD2CB7D46B}" type="pres">
      <dgm:prSet presAssocID="{9FA97B6D-4473-4C4A-8ACD-E57AE615CD7E}" presName="rootConnector" presStyleLbl="node2" presStyleIdx="0" presStyleCnt="5"/>
      <dgm:spPr/>
      <dgm:t>
        <a:bodyPr/>
        <a:lstStyle/>
        <a:p>
          <a:endParaRPr lang="en-US"/>
        </a:p>
      </dgm:t>
    </dgm:pt>
    <dgm:pt modelId="{497145B0-447A-4689-99A7-D9DA6E0961E6}" type="pres">
      <dgm:prSet presAssocID="{9FA97B6D-4473-4C4A-8ACD-E57AE615CD7E}" presName="hierChild4" presStyleCnt="0"/>
      <dgm:spPr/>
    </dgm:pt>
    <dgm:pt modelId="{C17829EC-D643-433A-95C7-3AEA907C92E7}" type="pres">
      <dgm:prSet presAssocID="{9FA97B6D-4473-4C4A-8ACD-E57AE615CD7E}" presName="hierChild5" presStyleCnt="0"/>
      <dgm:spPr/>
    </dgm:pt>
    <dgm:pt modelId="{CDCEED97-4952-46D8-A0D4-797499D06DAE}" type="pres">
      <dgm:prSet presAssocID="{2D298B62-C742-4C7D-A726-6667D774BC32}" presName="Name37" presStyleLbl="parChTrans1D2" presStyleIdx="1" presStyleCnt="5"/>
      <dgm:spPr/>
      <dgm:t>
        <a:bodyPr/>
        <a:lstStyle/>
        <a:p>
          <a:endParaRPr lang="en-US"/>
        </a:p>
      </dgm:t>
    </dgm:pt>
    <dgm:pt modelId="{DB0FBB22-89C3-4E6D-89D7-689BFCBECB3E}" type="pres">
      <dgm:prSet presAssocID="{37949448-B1B8-4DD9-9F94-6FFADA19E9F1}" presName="hierRoot2" presStyleCnt="0">
        <dgm:presLayoutVars>
          <dgm:hierBranch val="init"/>
        </dgm:presLayoutVars>
      </dgm:prSet>
      <dgm:spPr/>
    </dgm:pt>
    <dgm:pt modelId="{14DDED2E-325C-4271-967E-8960159BADFC}" type="pres">
      <dgm:prSet presAssocID="{37949448-B1B8-4DD9-9F94-6FFADA19E9F1}" presName="rootComposite" presStyleCnt="0"/>
      <dgm:spPr/>
    </dgm:pt>
    <dgm:pt modelId="{F1930E5D-0A8B-4E93-B0F8-07F1476734F4}" type="pres">
      <dgm:prSet presAssocID="{37949448-B1B8-4DD9-9F94-6FFADA19E9F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42483B-E2E5-4472-BA09-3F461E994DE4}" type="pres">
      <dgm:prSet presAssocID="{37949448-B1B8-4DD9-9F94-6FFADA19E9F1}" presName="rootConnector" presStyleLbl="node2" presStyleIdx="1" presStyleCnt="5"/>
      <dgm:spPr/>
      <dgm:t>
        <a:bodyPr/>
        <a:lstStyle/>
        <a:p>
          <a:endParaRPr lang="en-US"/>
        </a:p>
      </dgm:t>
    </dgm:pt>
    <dgm:pt modelId="{2A6A8953-78FB-45AE-B2F6-4441F1D30001}" type="pres">
      <dgm:prSet presAssocID="{37949448-B1B8-4DD9-9F94-6FFADA19E9F1}" presName="hierChild4" presStyleCnt="0"/>
      <dgm:spPr/>
    </dgm:pt>
    <dgm:pt modelId="{F1B7767B-CB05-4544-8819-226004ACAC4E}" type="pres">
      <dgm:prSet presAssocID="{37949448-B1B8-4DD9-9F94-6FFADA19E9F1}" presName="hierChild5" presStyleCnt="0"/>
      <dgm:spPr/>
    </dgm:pt>
    <dgm:pt modelId="{91C327EE-1841-44D1-B0CE-42B1263523A5}" type="pres">
      <dgm:prSet presAssocID="{3F36380E-9D52-4CEC-A091-9661833CAD36}" presName="Name37" presStyleLbl="parChTrans1D2" presStyleIdx="2" presStyleCnt="5"/>
      <dgm:spPr/>
      <dgm:t>
        <a:bodyPr/>
        <a:lstStyle/>
        <a:p>
          <a:endParaRPr lang="en-US"/>
        </a:p>
      </dgm:t>
    </dgm:pt>
    <dgm:pt modelId="{646C2A86-CA6D-4DC1-8219-3F9886AFE1BF}" type="pres">
      <dgm:prSet presAssocID="{9CAED6AA-25A8-4234-BE97-7D73E6899503}" presName="hierRoot2" presStyleCnt="0">
        <dgm:presLayoutVars>
          <dgm:hierBranch val="init"/>
        </dgm:presLayoutVars>
      </dgm:prSet>
      <dgm:spPr/>
    </dgm:pt>
    <dgm:pt modelId="{F3AA94A4-B3F1-4755-B516-D60D383B5274}" type="pres">
      <dgm:prSet presAssocID="{9CAED6AA-25A8-4234-BE97-7D73E6899503}" presName="rootComposite" presStyleCnt="0"/>
      <dgm:spPr/>
    </dgm:pt>
    <dgm:pt modelId="{0375A32D-0DCD-428B-A7F2-3B9D99E982BE}" type="pres">
      <dgm:prSet presAssocID="{9CAED6AA-25A8-4234-BE97-7D73E6899503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735C33-9F8B-4E50-A342-A4B090A28A0B}" type="pres">
      <dgm:prSet presAssocID="{9CAED6AA-25A8-4234-BE97-7D73E6899503}" presName="rootConnector" presStyleLbl="node2" presStyleIdx="2" presStyleCnt="5"/>
      <dgm:spPr/>
      <dgm:t>
        <a:bodyPr/>
        <a:lstStyle/>
        <a:p>
          <a:endParaRPr lang="en-US"/>
        </a:p>
      </dgm:t>
    </dgm:pt>
    <dgm:pt modelId="{E95CEAEE-2452-4C62-BC1B-B146BFB6D3A2}" type="pres">
      <dgm:prSet presAssocID="{9CAED6AA-25A8-4234-BE97-7D73E6899503}" presName="hierChild4" presStyleCnt="0"/>
      <dgm:spPr/>
    </dgm:pt>
    <dgm:pt modelId="{C96ECFF8-ADEE-4834-8747-FEA89F4990A6}" type="pres">
      <dgm:prSet presAssocID="{9CAED6AA-25A8-4234-BE97-7D73E6899503}" presName="hierChild5" presStyleCnt="0"/>
      <dgm:spPr/>
    </dgm:pt>
    <dgm:pt modelId="{4CF6A5A4-4643-4B47-86EC-C7996EA5C80C}" type="pres">
      <dgm:prSet presAssocID="{023607FF-EBC8-461A-A185-1FBF3F8C5A32}" presName="Name37" presStyleLbl="parChTrans1D2" presStyleIdx="3" presStyleCnt="5"/>
      <dgm:spPr/>
      <dgm:t>
        <a:bodyPr/>
        <a:lstStyle/>
        <a:p>
          <a:endParaRPr lang="en-US"/>
        </a:p>
      </dgm:t>
    </dgm:pt>
    <dgm:pt modelId="{F13461BD-93D4-45C5-8AB3-883D6AD91AE1}" type="pres">
      <dgm:prSet presAssocID="{43F16EDA-78D1-4293-866A-D6062C2EF7F9}" presName="hierRoot2" presStyleCnt="0">
        <dgm:presLayoutVars>
          <dgm:hierBranch val="init"/>
        </dgm:presLayoutVars>
      </dgm:prSet>
      <dgm:spPr/>
    </dgm:pt>
    <dgm:pt modelId="{D2870295-3CDC-4723-B83B-76637C452100}" type="pres">
      <dgm:prSet presAssocID="{43F16EDA-78D1-4293-866A-D6062C2EF7F9}" presName="rootComposite" presStyleCnt="0"/>
      <dgm:spPr/>
    </dgm:pt>
    <dgm:pt modelId="{CDDC148C-5BAF-4128-A5C9-E7402A63E396}" type="pres">
      <dgm:prSet presAssocID="{43F16EDA-78D1-4293-866A-D6062C2EF7F9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8D6C1B-0EAC-464E-9B27-EC55D73FD19C}" type="pres">
      <dgm:prSet presAssocID="{43F16EDA-78D1-4293-866A-D6062C2EF7F9}" presName="rootConnector" presStyleLbl="node2" presStyleIdx="3" presStyleCnt="5"/>
      <dgm:spPr/>
      <dgm:t>
        <a:bodyPr/>
        <a:lstStyle/>
        <a:p>
          <a:endParaRPr lang="en-US"/>
        </a:p>
      </dgm:t>
    </dgm:pt>
    <dgm:pt modelId="{B48145D7-76BC-40FA-BB6F-3368EDE95734}" type="pres">
      <dgm:prSet presAssocID="{43F16EDA-78D1-4293-866A-D6062C2EF7F9}" presName="hierChild4" presStyleCnt="0"/>
      <dgm:spPr/>
    </dgm:pt>
    <dgm:pt modelId="{8828F9C7-68DC-4B8C-927B-9CB5A9186177}" type="pres">
      <dgm:prSet presAssocID="{43F16EDA-78D1-4293-866A-D6062C2EF7F9}" presName="hierChild5" presStyleCnt="0"/>
      <dgm:spPr/>
    </dgm:pt>
    <dgm:pt modelId="{4C7E3BD1-38F5-4E1F-9D62-88EC08981F01}" type="pres">
      <dgm:prSet presAssocID="{5B101E06-FE70-478D-AC75-47123681EB96}" presName="Name37" presStyleLbl="parChTrans1D2" presStyleIdx="4" presStyleCnt="5"/>
      <dgm:spPr/>
      <dgm:t>
        <a:bodyPr/>
        <a:lstStyle/>
        <a:p>
          <a:endParaRPr lang="en-US"/>
        </a:p>
      </dgm:t>
    </dgm:pt>
    <dgm:pt modelId="{DFCA306F-621D-4C4F-A0DB-3BC47EF41910}" type="pres">
      <dgm:prSet presAssocID="{29E1E41E-2AAC-4882-8298-EA56CC03547F}" presName="hierRoot2" presStyleCnt="0">
        <dgm:presLayoutVars>
          <dgm:hierBranch val="init"/>
        </dgm:presLayoutVars>
      </dgm:prSet>
      <dgm:spPr/>
    </dgm:pt>
    <dgm:pt modelId="{BB9082B8-97DE-46ED-A2EF-EEA347D5AC02}" type="pres">
      <dgm:prSet presAssocID="{29E1E41E-2AAC-4882-8298-EA56CC03547F}" presName="rootComposite" presStyleCnt="0"/>
      <dgm:spPr/>
    </dgm:pt>
    <dgm:pt modelId="{7A7D7ACE-434F-4203-9204-66EDFDAF3EC5}" type="pres">
      <dgm:prSet presAssocID="{29E1E41E-2AAC-4882-8298-EA56CC03547F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A7ADE2-DB04-4D26-839B-DF522D8597D9}" type="pres">
      <dgm:prSet presAssocID="{29E1E41E-2AAC-4882-8298-EA56CC03547F}" presName="rootConnector" presStyleLbl="node2" presStyleIdx="4" presStyleCnt="5"/>
      <dgm:spPr/>
      <dgm:t>
        <a:bodyPr/>
        <a:lstStyle/>
        <a:p>
          <a:endParaRPr lang="en-US"/>
        </a:p>
      </dgm:t>
    </dgm:pt>
    <dgm:pt modelId="{B5E74846-12F7-440C-B830-0492CACCDF27}" type="pres">
      <dgm:prSet presAssocID="{29E1E41E-2AAC-4882-8298-EA56CC03547F}" presName="hierChild4" presStyleCnt="0"/>
      <dgm:spPr/>
    </dgm:pt>
    <dgm:pt modelId="{533EC754-D0CE-4D9F-9585-9C25F93C071C}" type="pres">
      <dgm:prSet presAssocID="{29E1E41E-2AAC-4882-8298-EA56CC03547F}" presName="hierChild5" presStyleCnt="0"/>
      <dgm:spPr/>
    </dgm:pt>
    <dgm:pt modelId="{C6426378-F5F6-493C-AA4B-19C94D618FCF}" type="pres">
      <dgm:prSet presAssocID="{3ECFDAD9-0261-452C-B499-93741151C909}" presName="hierChild3" presStyleCnt="0"/>
      <dgm:spPr/>
    </dgm:pt>
  </dgm:ptLst>
  <dgm:cxnLst>
    <dgm:cxn modelId="{E48EC429-37CC-4AE1-91E0-1BE0A39A8F00}" type="presOf" srcId="{3F36380E-9D52-4CEC-A091-9661833CAD36}" destId="{91C327EE-1841-44D1-B0CE-42B1263523A5}" srcOrd="0" destOrd="0" presId="urn:microsoft.com/office/officeart/2005/8/layout/orgChart1"/>
    <dgm:cxn modelId="{11BDE4BB-CC4B-4F2A-BE35-A4C56AF54B9C}" type="presOf" srcId="{023607FF-EBC8-461A-A185-1FBF3F8C5A32}" destId="{4CF6A5A4-4643-4B47-86EC-C7996EA5C80C}" srcOrd="0" destOrd="0" presId="urn:microsoft.com/office/officeart/2005/8/layout/orgChart1"/>
    <dgm:cxn modelId="{C6D4FE05-9849-4CA3-B12B-1A2A8B8C5F01}" srcId="{3ECFDAD9-0261-452C-B499-93741151C909}" destId="{43F16EDA-78D1-4293-866A-D6062C2EF7F9}" srcOrd="3" destOrd="0" parTransId="{023607FF-EBC8-461A-A185-1FBF3F8C5A32}" sibTransId="{F21AB98D-1B5B-4A87-B483-8BEF0917BE25}"/>
    <dgm:cxn modelId="{94E470AB-848B-4013-B13C-7866D35121CB}" srcId="{570F8796-0D23-4A48-B799-6E4A38FCF442}" destId="{3ECFDAD9-0261-452C-B499-93741151C909}" srcOrd="0" destOrd="0" parTransId="{D3DB6174-A65C-41D7-9731-53C8EE2CD299}" sibTransId="{8A2EB3F2-B125-4099-81E1-2E14EEAE50CF}"/>
    <dgm:cxn modelId="{75489CD4-1C68-44B6-B100-F7FF8A386958}" type="presOf" srcId="{5B01D9B8-1AC9-4C16-8C5E-3234CAB85D5C}" destId="{5F5161FD-179E-4F06-9352-D5F7D525C594}" srcOrd="0" destOrd="0" presId="urn:microsoft.com/office/officeart/2005/8/layout/orgChart1"/>
    <dgm:cxn modelId="{D3A70BE9-294E-4AC8-B6CE-25EC28E1030D}" type="presOf" srcId="{2D298B62-C742-4C7D-A726-6667D774BC32}" destId="{CDCEED97-4952-46D8-A0D4-797499D06DAE}" srcOrd="0" destOrd="0" presId="urn:microsoft.com/office/officeart/2005/8/layout/orgChart1"/>
    <dgm:cxn modelId="{E7BC3A8B-1614-4B15-A3F7-C00A27BE890C}" srcId="{3ECFDAD9-0261-452C-B499-93741151C909}" destId="{9CAED6AA-25A8-4234-BE97-7D73E6899503}" srcOrd="2" destOrd="0" parTransId="{3F36380E-9D52-4CEC-A091-9661833CAD36}" sibTransId="{AA2DAC48-8270-49F1-B498-FEB3C78FB684}"/>
    <dgm:cxn modelId="{AB84A157-D59C-4A18-A356-446EAFFD45C9}" type="presOf" srcId="{9CAED6AA-25A8-4234-BE97-7D73E6899503}" destId="{0F735C33-9F8B-4E50-A342-A4B090A28A0B}" srcOrd="1" destOrd="0" presId="urn:microsoft.com/office/officeart/2005/8/layout/orgChart1"/>
    <dgm:cxn modelId="{3AFC82E9-85DF-4F3B-B863-D0394118CD8A}" type="presOf" srcId="{29E1E41E-2AAC-4882-8298-EA56CC03547F}" destId="{91A7ADE2-DB04-4D26-839B-DF522D8597D9}" srcOrd="1" destOrd="0" presId="urn:microsoft.com/office/officeart/2005/8/layout/orgChart1"/>
    <dgm:cxn modelId="{F0C05292-7635-45D8-B4D6-2C15DCB4F1A4}" srcId="{3ECFDAD9-0261-452C-B499-93741151C909}" destId="{29E1E41E-2AAC-4882-8298-EA56CC03547F}" srcOrd="4" destOrd="0" parTransId="{5B101E06-FE70-478D-AC75-47123681EB96}" sibTransId="{4026996B-B10C-416E-A099-07753FA1BF66}"/>
    <dgm:cxn modelId="{C35CAFD5-CE66-4728-AA31-C9938216145A}" type="presOf" srcId="{570F8796-0D23-4A48-B799-6E4A38FCF442}" destId="{3F09E9A5-943D-4BC5-BA9D-A673E2732C01}" srcOrd="0" destOrd="0" presId="urn:microsoft.com/office/officeart/2005/8/layout/orgChart1"/>
    <dgm:cxn modelId="{F822B785-95BB-4FD2-8B77-A202AA6FDA38}" srcId="{3ECFDAD9-0261-452C-B499-93741151C909}" destId="{37949448-B1B8-4DD9-9F94-6FFADA19E9F1}" srcOrd="1" destOrd="0" parTransId="{2D298B62-C742-4C7D-A726-6667D774BC32}" sibTransId="{B9D1DA65-9907-419C-A131-D82CEA531A0F}"/>
    <dgm:cxn modelId="{D4EE5CB2-081D-4D6F-AB57-A4A5B2D04C30}" type="presOf" srcId="{43F16EDA-78D1-4293-866A-D6062C2EF7F9}" destId="{0E8D6C1B-0EAC-464E-9B27-EC55D73FD19C}" srcOrd="1" destOrd="0" presId="urn:microsoft.com/office/officeart/2005/8/layout/orgChart1"/>
    <dgm:cxn modelId="{ACF9A361-CB9C-4B9D-A248-D86512552451}" srcId="{3ECFDAD9-0261-452C-B499-93741151C909}" destId="{9FA97B6D-4473-4C4A-8ACD-E57AE615CD7E}" srcOrd="0" destOrd="0" parTransId="{5B01D9B8-1AC9-4C16-8C5E-3234CAB85D5C}" sibTransId="{282D612A-E277-4031-8A87-7C61BF72D2E5}"/>
    <dgm:cxn modelId="{E5DA292E-2E21-4D9C-B7B3-940D48CA06D7}" type="presOf" srcId="{9CAED6AA-25A8-4234-BE97-7D73E6899503}" destId="{0375A32D-0DCD-428B-A7F2-3B9D99E982BE}" srcOrd="0" destOrd="0" presId="urn:microsoft.com/office/officeart/2005/8/layout/orgChart1"/>
    <dgm:cxn modelId="{B05E4834-D314-47D4-8AD9-E06B0C7A6112}" type="presOf" srcId="{37949448-B1B8-4DD9-9F94-6FFADA19E9F1}" destId="{2942483B-E2E5-4472-BA09-3F461E994DE4}" srcOrd="1" destOrd="0" presId="urn:microsoft.com/office/officeart/2005/8/layout/orgChart1"/>
    <dgm:cxn modelId="{ECF1CDE9-14BC-41BA-8596-6EB8B63C75FE}" type="presOf" srcId="{37949448-B1B8-4DD9-9F94-6FFADA19E9F1}" destId="{F1930E5D-0A8B-4E93-B0F8-07F1476734F4}" srcOrd="0" destOrd="0" presId="urn:microsoft.com/office/officeart/2005/8/layout/orgChart1"/>
    <dgm:cxn modelId="{94C2AEFF-A9A6-47B1-96DD-02483B1F80EB}" type="presOf" srcId="{3ECFDAD9-0261-452C-B499-93741151C909}" destId="{1607FB0F-BE6C-4E74-9886-AFED9BE75DBA}" srcOrd="1" destOrd="0" presId="urn:microsoft.com/office/officeart/2005/8/layout/orgChart1"/>
    <dgm:cxn modelId="{A08E147D-D436-4762-8AC6-4A08E303FF55}" type="presOf" srcId="{5B101E06-FE70-478D-AC75-47123681EB96}" destId="{4C7E3BD1-38F5-4E1F-9D62-88EC08981F01}" srcOrd="0" destOrd="0" presId="urn:microsoft.com/office/officeart/2005/8/layout/orgChart1"/>
    <dgm:cxn modelId="{3128E023-C34A-4682-9771-3684AC353CDA}" type="presOf" srcId="{3ECFDAD9-0261-452C-B499-93741151C909}" destId="{0AACF25F-EFFF-4A52-8F1D-4AE6256CA9BE}" srcOrd="0" destOrd="0" presId="urn:microsoft.com/office/officeart/2005/8/layout/orgChart1"/>
    <dgm:cxn modelId="{7A35D58F-C3D9-4471-B19B-592A2407B155}" type="presOf" srcId="{29E1E41E-2AAC-4882-8298-EA56CC03547F}" destId="{7A7D7ACE-434F-4203-9204-66EDFDAF3EC5}" srcOrd="0" destOrd="0" presId="urn:microsoft.com/office/officeart/2005/8/layout/orgChart1"/>
    <dgm:cxn modelId="{D3D7B396-527E-458A-B471-513A491C211C}" type="presOf" srcId="{9FA97B6D-4473-4C4A-8ACD-E57AE615CD7E}" destId="{BBB35313-8CB3-4545-BF11-11BD2CB7D46B}" srcOrd="1" destOrd="0" presId="urn:microsoft.com/office/officeart/2005/8/layout/orgChart1"/>
    <dgm:cxn modelId="{5E637156-F046-44B7-BC61-B461E336EC82}" type="presOf" srcId="{9FA97B6D-4473-4C4A-8ACD-E57AE615CD7E}" destId="{46873460-3F20-43CC-8E25-B950375C5878}" srcOrd="0" destOrd="0" presId="urn:microsoft.com/office/officeart/2005/8/layout/orgChart1"/>
    <dgm:cxn modelId="{541ABA55-6EC4-4E67-8B39-4FB9FDC43059}" type="presOf" srcId="{43F16EDA-78D1-4293-866A-D6062C2EF7F9}" destId="{CDDC148C-5BAF-4128-A5C9-E7402A63E396}" srcOrd="0" destOrd="0" presId="urn:microsoft.com/office/officeart/2005/8/layout/orgChart1"/>
    <dgm:cxn modelId="{E1F2C7E4-70C0-4671-8D02-418F8CE6DDBE}" type="presParOf" srcId="{3F09E9A5-943D-4BC5-BA9D-A673E2732C01}" destId="{E441058B-E964-4F62-8A5D-E51CF0AC1486}" srcOrd="0" destOrd="0" presId="urn:microsoft.com/office/officeart/2005/8/layout/orgChart1"/>
    <dgm:cxn modelId="{B3F14BF5-FF16-4060-B663-0EE35E05B3D2}" type="presParOf" srcId="{E441058B-E964-4F62-8A5D-E51CF0AC1486}" destId="{209C843F-97FE-4FE8-B83A-815B0E2163FA}" srcOrd="0" destOrd="0" presId="urn:microsoft.com/office/officeart/2005/8/layout/orgChart1"/>
    <dgm:cxn modelId="{2F5AE2F1-4EFA-44FF-A5CE-E5660C681D85}" type="presParOf" srcId="{209C843F-97FE-4FE8-B83A-815B0E2163FA}" destId="{0AACF25F-EFFF-4A52-8F1D-4AE6256CA9BE}" srcOrd="0" destOrd="0" presId="urn:microsoft.com/office/officeart/2005/8/layout/orgChart1"/>
    <dgm:cxn modelId="{AF81D07B-23FF-45CB-806D-0D7C27F3F458}" type="presParOf" srcId="{209C843F-97FE-4FE8-B83A-815B0E2163FA}" destId="{1607FB0F-BE6C-4E74-9886-AFED9BE75DBA}" srcOrd="1" destOrd="0" presId="urn:microsoft.com/office/officeart/2005/8/layout/orgChart1"/>
    <dgm:cxn modelId="{EDF96440-132C-40E5-B61A-F0C542371323}" type="presParOf" srcId="{E441058B-E964-4F62-8A5D-E51CF0AC1486}" destId="{7620FC89-663B-45E8-A818-ACD9770464A7}" srcOrd="1" destOrd="0" presId="urn:microsoft.com/office/officeart/2005/8/layout/orgChart1"/>
    <dgm:cxn modelId="{D608F19F-CA53-4FF1-AFC8-AE2813FA0A7B}" type="presParOf" srcId="{7620FC89-663B-45E8-A818-ACD9770464A7}" destId="{5F5161FD-179E-4F06-9352-D5F7D525C594}" srcOrd="0" destOrd="0" presId="urn:microsoft.com/office/officeart/2005/8/layout/orgChart1"/>
    <dgm:cxn modelId="{9BC5FB39-1F0F-4CA8-99AE-D44537A9791D}" type="presParOf" srcId="{7620FC89-663B-45E8-A818-ACD9770464A7}" destId="{1891C20F-2774-46C9-94BF-F80A3F329B86}" srcOrd="1" destOrd="0" presId="urn:microsoft.com/office/officeart/2005/8/layout/orgChart1"/>
    <dgm:cxn modelId="{BDEB6EE5-8773-4F7F-957F-4343A4C18C67}" type="presParOf" srcId="{1891C20F-2774-46C9-94BF-F80A3F329B86}" destId="{26A2F901-033E-4CF2-828C-7D10B285E85E}" srcOrd="0" destOrd="0" presId="urn:microsoft.com/office/officeart/2005/8/layout/orgChart1"/>
    <dgm:cxn modelId="{EA3FE104-D20F-4A88-9EBE-5CE5338CDBBA}" type="presParOf" srcId="{26A2F901-033E-4CF2-828C-7D10B285E85E}" destId="{46873460-3F20-43CC-8E25-B950375C5878}" srcOrd="0" destOrd="0" presId="urn:microsoft.com/office/officeart/2005/8/layout/orgChart1"/>
    <dgm:cxn modelId="{CDD7A9C7-BE0D-4DB1-8D8E-BAF28CE58939}" type="presParOf" srcId="{26A2F901-033E-4CF2-828C-7D10B285E85E}" destId="{BBB35313-8CB3-4545-BF11-11BD2CB7D46B}" srcOrd="1" destOrd="0" presId="urn:microsoft.com/office/officeart/2005/8/layout/orgChart1"/>
    <dgm:cxn modelId="{BCF964AA-4A28-40BF-BB60-E67F5D1FA9E0}" type="presParOf" srcId="{1891C20F-2774-46C9-94BF-F80A3F329B86}" destId="{497145B0-447A-4689-99A7-D9DA6E0961E6}" srcOrd="1" destOrd="0" presId="urn:microsoft.com/office/officeart/2005/8/layout/orgChart1"/>
    <dgm:cxn modelId="{5A484B0E-CEB2-4395-B1A4-85C9FFD3BF3B}" type="presParOf" srcId="{1891C20F-2774-46C9-94BF-F80A3F329B86}" destId="{C17829EC-D643-433A-95C7-3AEA907C92E7}" srcOrd="2" destOrd="0" presId="urn:microsoft.com/office/officeart/2005/8/layout/orgChart1"/>
    <dgm:cxn modelId="{9FB9C795-D819-489F-8B7D-0020F78945F6}" type="presParOf" srcId="{7620FC89-663B-45E8-A818-ACD9770464A7}" destId="{CDCEED97-4952-46D8-A0D4-797499D06DAE}" srcOrd="2" destOrd="0" presId="urn:microsoft.com/office/officeart/2005/8/layout/orgChart1"/>
    <dgm:cxn modelId="{08385DE2-62AF-4762-B27B-4794121FD2E0}" type="presParOf" srcId="{7620FC89-663B-45E8-A818-ACD9770464A7}" destId="{DB0FBB22-89C3-4E6D-89D7-689BFCBECB3E}" srcOrd="3" destOrd="0" presId="urn:microsoft.com/office/officeart/2005/8/layout/orgChart1"/>
    <dgm:cxn modelId="{A6B40A57-A216-4BAA-A3E0-F8722120DA11}" type="presParOf" srcId="{DB0FBB22-89C3-4E6D-89D7-689BFCBECB3E}" destId="{14DDED2E-325C-4271-967E-8960159BADFC}" srcOrd="0" destOrd="0" presId="urn:microsoft.com/office/officeart/2005/8/layout/orgChart1"/>
    <dgm:cxn modelId="{7584A260-B65B-4382-8604-A96634C28DDC}" type="presParOf" srcId="{14DDED2E-325C-4271-967E-8960159BADFC}" destId="{F1930E5D-0A8B-4E93-B0F8-07F1476734F4}" srcOrd="0" destOrd="0" presId="urn:microsoft.com/office/officeart/2005/8/layout/orgChart1"/>
    <dgm:cxn modelId="{B5941257-6FB4-465D-A1B8-1FE21A4E726D}" type="presParOf" srcId="{14DDED2E-325C-4271-967E-8960159BADFC}" destId="{2942483B-E2E5-4472-BA09-3F461E994DE4}" srcOrd="1" destOrd="0" presId="urn:microsoft.com/office/officeart/2005/8/layout/orgChart1"/>
    <dgm:cxn modelId="{5CC3AF03-36DE-4CA0-9EDA-F52DE11CE5A4}" type="presParOf" srcId="{DB0FBB22-89C3-4E6D-89D7-689BFCBECB3E}" destId="{2A6A8953-78FB-45AE-B2F6-4441F1D30001}" srcOrd="1" destOrd="0" presId="urn:microsoft.com/office/officeart/2005/8/layout/orgChart1"/>
    <dgm:cxn modelId="{21EBADF8-FF37-4329-AB98-85E4620245AA}" type="presParOf" srcId="{DB0FBB22-89C3-4E6D-89D7-689BFCBECB3E}" destId="{F1B7767B-CB05-4544-8819-226004ACAC4E}" srcOrd="2" destOrd="0" presId="urn:microsoft.com/office/officeart/2005/8/layout/orgChart1"/>
    <dgm:cxn modelId="{2BD960BD-4266-4C58-856B-C7FE687683C2}" type="presParOf" srcId="{7620FC89-663B-45E8-A818-ACD9770464A7}" destId="{91C327EE-1841-44D1-B0CE-42B1263523A5}" srcOrd="4" destOrd="0" presId="urn:microsoft.com/office/officeart/2005/8/layout/orgChart1"/>
    <dgm:cxn modelId="{0EF6125B-9C9E-4B4F-B374-9E8A1FD280F6}" type="presParOf" srcId="{7620FC89-663B-45E8-A818-ACD9770464A7}" destId="{646C2A86-CA6D-4DC1-8219-3F9886AFE1BF}" srcOrd="5" destOrd="0" presId="urn:microsoft.com/office/officeart/2005/8/layout/orgChart1"/>
    <dgm:cxn modelId="{4C623CA8-00FD-4F6F-9ED2-1E3A6806F09B}" type="presParOf" srcId="{646C2A86-CA6D-4DC1-8219-3F9886AFE1BF}" destId="{F3AA94A4-B3F1-4755-B516-D60D383B5274}" srcOrd="0" destOrd="0" presId="urn:microsoft.com/office/officeart/2005/8/layout/orgChart1"/>
    <dgm:cxn modelId="{E0625082-5978-4C76-93AB-22C5DC5B2687}" type="presParOf" srcId="{F3AA94A4-B3F1-4755-B516-D60D383B5274}" destId="{0375A32D-0DCD-428B-A7F2-3B9D99E982BE}" srcOrd="0" destOrd="0" presId="urn:microsoft.com/office/officeart/2005/8/layout/orgChart1"/>
    <dgm:cxn modelId="{74D745C6-C21D-4786-A8DB-CEBC9BD6D664}" type="presParOf" srcId="{F3AA94A4-B3F1-4755-B516-D60D383B5274}" destId="{0F735C33-9F8B-4E50-A342-A4B090A28A0B}" srcOrd="1" destOrd="0" presId="urn:microsoft.com/office/officeart/2005/8/layout/orgChart1"/>
    <dgm:cxn modelId="{367ADC59-CFB0-4E88-8FDB-F5B2CA8B8DA5}" type="presParOf" srcId="{646C2A86-CA6D-4DC1-8219-3F9886AFE1BF}" destId="{E95CEAEE-2452-4C62-BC1B-B146BFB6D3A2}" srcOrd="1" destOrd="0" presId="urn:microsoft.com/office/officeart/2005/8/layout/orgChart1"/>
    <dgm:cxn modelId="{46F5A2F3-B9B4-47CC-97C7-E7EEC8139F4C}" type="presParOf" srcId="{646C2A86-CA6D-4DC1-8219-3F9886AFE1BF}" destId="{C96ECFF8-ADEE-4834-8747-FEA89F4990A6}" srcOrd="2" destOrd="0" presId="urn:microsoft.com/office/officeart/2005/8/layout/orgChart1"/>
    <dgm:cxn modelId="{DCD54EDC-585B-4DC6-B37E-B5D1ACF4D586}" type="presParOf" srcId="{7620FC89-663B-45E8-A818-ACD9770464A7}" destId="{4CF6A5A4-4643-4B47-86EC-C7996EA5C80C}" srcOrd="6" destOrd="0" presId="urn:microsoft.com/office/officeart/2005/8/layout/orgChart1"/>
    <dgm:cxn modelId="{8AC858E2-51F6-432B-8499-3A3312C9B915}" type="presParOf" srcId="{7620FC89-663B-45E8-A818-ACD9770464A7}" destId="{F13461BD-93D4-45C5-8AB3-883D6AD91AE1}" srcOrd="7" destOrd="0" presId="urn:microsoft.com/office/officeart/2005/8/layout/orgChart1"/>
    <dgm:cxn modelId="{43745712-825C-46D8-ABFB-D40F7F92F0B4}" type="presParOf" srcId="{F13461BD-93D4-45C5-8AB3-883D6AD91AE1}" destId="{D2870295-3CDC-4723-B83B-76637C452100}" srcOrd="0" destOrd="0" presId="urn:microsoft.com/office/officeart/2005/8/layout/orgChart1"/>
    <dgm:cxn modelId="{805F21EB-422F-4AA7-9D1D-3937B53553C2}" type="presParOf" srcId="{D2870295-3CDC-4723-B83B-76637C452100}" destId="{CDDC148C-5BAF-4128-A5C9-E7402A63E396}" srcOrd="0" destOrd="0" presId="urn:microsoft.com/office/officeart/2005/8/layout/orgChart1"/>
    <dgm:cxn modelId="{A17B6DEB-01D3-409C-B3FE-8B95284FBF02}" type="presParOf" srcId="{D2870295-3CDC-4723-B83B-76637C452100}" destId="{0E8D6C1B-0EAC-464E-9B27-EC55D73FD19C}" srcOrd="1" destOrd="0" presId="urn:microsoft.com/office/officeart/2005/8/layout/orgChart1"/>
    <dgm:cxn modelId="{44A12269-CDF3-4A71-B1A5-7E6DA371FCE0}" type="presParOf" srcId="{F13461BD-93D4-45C5-8AB3-883D6AD91AE1}" destId="{B48145D7-76BC-40FA-BB6F-3368EDE95734}" srcOrd="1" destOrd="0" presId="urn:microsoft.com/office/officeart/2005/8/layout/orgChart1"/>
    <dgm:cxn modelId="{5C2C1EBA-6D17-4176-8839-ABF5EAA1131A}" type="presParOf" srcId="{F13461BD-93D4-45C5-8AB3-883D6AD91AE1}" destId="{8828F9C7-68DC-4B8C-927B-9CB5A9186177}" srcOrd="2" destOrd="0" presId="urn:microsoft.com/office/officeart/2005/8/layout/orgChart1"/>
    <dgm:cxn modelId="{41F48923-909E-46BF-B6F7-748A9DA99975}" type="presParOf" srcId="{7620FC89-663B-45E8-A818-ACD9770464A7}" destId="{4C7E3BD1-38F5-4E1F-9D62-88EC08981F01}" srcOrd="8" destOrd="0" presId="urn:microsoft.com/office/officeart/2005/8/layout/orgChart1"/>
    <dgm:cxn modelId="{175B29B3-08CA-4AB3-BDA3-05C5C920734E}" type="presParOf" srcId="{7620FC89-663B-45E8-A818-ACD9770464A7}" destId="{DFCA306F-621D-4C4F-A0DB-3BC47EF41910}" srcOrd="9" destOrd="0" presId="urn:microsoft.com/office/officeart/2005/8/layout/orgChart1"/>
    <dgm:cxn modelId="{156088AF-150A-4E14-ADF3-D7ACE5B40CA3}" type="presParOf" srcId="{DFCA306F-621D-4C4F-A0DB-3BC47EF41910}" destId="{BB9082B8-97DE-46ED-A2EF-EEA347D5AC02}" srcOrd="0" destOrd="0" presId="urn:microsoft.com/office/officeart/2005/8/layout/orgChart1"/>
    <dgm:cxn modelId="{A8FFC363-079A-440E-AD45-05E97995CAB8}" type="presParOf" srcId="{BB9082B8-97DE-46ED-A2EF-EEA347D5AC02}" destId="{7A7D7ACE-434F-4203-9204-66EDFDAF3EC5}" srcOrd="0" destOrd="0" presId="urn:microsoft.com/office/officeart/2005/8/layout/orgChart1"/>
    <dgm:cxn modelId="{F9BE40FD-4801-4E5C-ACDD-954A9BC7976F}" type="presParOf" srcId="{BB9082B8-97DE-46ED-A2EF-EEA347D5AC02}" destId="{91A7ADE2-DB04-4D26-839B-DF522D8597D9}" srcOrd="1" destOrd="0" presId="urn:microsoft.com/office/officeart/2005/8/layout/orgChart1"/>
    <dgm:cxn modelId="{953312A1-3D90-48CF-B84C-1EA4CBE5908F}" type="presParOf" srcId="{DFCA306F-621D-4C4F-A0DB-3BC47EF41910}" destId="{B5E74846-12F7-440C-B830-0492CACCDF27}" srcOrd="1" destOrd="0" presId="urn:microsoft.com/office/officeart/2005/8/layout/orgChart1"/>
    <dgm:cxn modelId="{200AF713-733A-47CC-A505-0ACA3B301715}" type="presParOf" srcId="{DFCA306F-621D-4C4F-A0DB-3BC47EF41910}" destId="{533EC754-D0CE-4D9F-9585-9C25F93C071C}" srcOrd="2" destOrd="0" presId="urn:microsoft.com/office/officeart/2005/8/layout/orgChart1"/>
    <dgm:cxn modelId="{B3740ADC-2506-4D28-95F7-A1F5224B26BE}" type="presParOf" srcId="{E441058B-E964-4F62-8A5D-E51CF0AC1486}" destId="{C6426378-F5F6-493C-AA4B-19C94D618F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E3BD1-38F5-4E1F-9D62-88EC08981F01}">
      <dsp:nvSpPr>
        <dsp:cNvPr id="0" name=""/>
        <dsp:cNvSpPr/>
      </dsp:nvSpPr>
      <dsp:spPr>
        <a:xfrm>
          <a:off x="4767217" y="1404251"/>
          <a:ext cx="3950237" cy="34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94"/>
              </a:lnTo>
              <a:lnTo>
                <a:pt x="3950237" y="171394"/>
              </a:lnTo>
              <a:lnTo>
                <a:pt x="3950237" y="34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6A5A4-4643-4B47-86EC-C7996EA5C80C}">
      <dsp:nvSpPr>
        <dsp:cNvPr id="0" name=""/>
        <dsp:cNvSpPr/>
      </dsp:nvSpPr>
      <dsp:spPr>
        <a:xfrm>
          <a:off x="4767217" y="1404251"/>
          <a:ext cx="1975118" cy="34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94"/>
              </a:lnTo>
              <a:lnTo>
                <a:pt x="1975118" y="171394"/>
              </a:lnTo>
              <a:lnTo>
                <a:pt x="1975118" y="34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327EE-1841-44D1-B0CE-42B1263523A5}">
      <dsp:nvSpPr>
        <dsp:cNvPr id="0" name=""/>
        <dsp:cNvSpPr/>
      </dsp:nvSpPr>
      <dsp:spPr>
        <a:xfrm>
          <a:off x="4721497" y="1404251"/>
          <a:ext cx="91440" cy="3427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EED97-4952-46D8-A0D4-797499D06DAE}">
      <dsp:nvSpPr>
        <dsp:cNvPr id="0" name=""/>
        <dsp:cNvSpPr/>
      </dsp:nvSpPr>
      <dsp:spPr>
        <a:xfrm>
          <a:off x="2792098" y="1404251"/>
          <a:ext cx="1975118" cy="342789"/>
        </a:xfrm>
        <a:custGeom>
          <a:avLst/>
          <a:gdLst/>
          <a:ahLst/>
          <a:cxnLst/>
          <a:rect l="0" t="0" r="0" b="0"/>
          <a:pathLst>
            <a:path>
              <a:moveTo>
                <a:pt x="1975118" y="0"/>
              </a:moveTo>
              <a:lnTo>
                <a:pt x="1975118" y="171394"/>
              </a:lnTo>
              <a:lnTo>
                <a:pt x="0" y="171394"/>
              </a:lnTo>
              <a:lnTo>
                <a:pt x="0" y="34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161FD-179E-4F06-9352-D5F7D525C594}">
      <dsp:nvSpPr>
        <dsp:cNvPr id="0" name=""/>
        <dsp:cNvSpPr/>
      </dsp:nvSpPr>
      <dsp:spPr>
        <a:xfrm>
          <a:off x="816979" y="1404251"/>
          <a:ext cx="3950237" cy="342789"/>
        </a:xfrm>
        <a:custGeom>
          <a:avLst/>
          <a:gdLst/>
          <a:ahLst/>
          <a:cxnLst/>
          <a:rect l="0" t="0" r="0" b="0"/>
          <a:pathLst>
            <a:path>
              <a:moveTo>
                <a:pt x="3950237" y="0"/>
              </a:moveTo>
              <a:lnTo>
                <a:pt x="3950237" y="171394"/>
              </a:lnTo>
              <a:lnTo>
                <a:pt x="0" y="171394"/>
              </a:lnTo>
              <a:lnTo>
                <a:pt x="0" y="34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CF25F-EFFF-4A52-8F1D-4AE6256CA9BE}">
      <dsp:nvSpPr>
        <dsp:cNvPr id="0" name=""/>
        <dsp:cNvSpPr/>
      </dsp:nvSpPr>
      <dsp:spPr>
        <a:xfrm>
          <a:off x="3951052" y="588087"/>
          <a:ext cx="1632329" cy="816164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العوامل التي أثرت بالفن المصري</a:t>
          </a:r>
          <a:endParaRPr lang="en-US" sz="1900" kern="1200" dirty="0"/>
        </a:p>
      </dsp:txBody>
      <dsp:txXfrm>
        <a:off x="3951052" y="588087"/>
        <a:ext cx="1632329" cy="816164"/>
      </dsp:txXfrm>
    </dsp:sp>
    <dsp:sp modelId="{46873460-3F20-43CC-8E25-B950375C5878}">
      <dsp:nvSpPr>
        <dsp:cNvPr id="0" name=""/>
        <dsp:cNvSpPr/>
      </dsp:nvSpPr>
      <dsp:spPr>
        <a:xfrm>
          <a:off x="814" y="1747041"/>
          <a:ext cx="1632329" cy="81616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مظاهر الطبيعية المصرية</a:t>
          </a:r>
          <a:endParaRPr lang="en-US" sz="1900" kern="1200" dirty="0"/>
        </a:p>
      </dsp:txBody>
      <dsp:txXfrm>
        <a:off x="814" y="1747041"/>
        <a:ext cx="1632329" cy="816164"/>
      </dsp:txXfrm>
    </dsp:sp>
    <dsp:sp modelId="{F1930E5D-0A8B-4E93-B0F8-07F1476734F4}">
      <dsp:nvSpPr>
        <dsp:cNvPr id="0" name=""/>
        <dsp:cNvSpPr/>
      </dsp:nvSpPr>
      <dsp:spPr>
        <a:xfrm>
          <a:off x="1975933" y="1747041"/>
          <a:ext cx="1632329" cy="816164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العادات والتقاليد</a:t>
          </a:r>
          <a:endParaRPr lang="en-US" sz="1900" kern="1200" dirty="0"/>
        </a:p>
      </dsp:txBody>
      <dsp:txXfrm>
        <a:off x="1975933" y="1747041"/>
        <a:ext cx="1632329" cy="816164"/>
      </dsp:txXfrm>
    </dsp:sp>
    <dsp:sp modelId="{0375A32D-0DCD-428B-A7F2-3B9D99E982BE}">
      <dsp:nvSpPr>
        <dsp:cNvPr id="0" name=""/>
        <dsp:cNvSpPr/>
      </dsp:nvSpPr>
      <dsp:spPr>
        <a:xfrm>
          <a:off x="3951052" y="1747041"/>
          <a:ext cx="1632329" cy="816164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الديانة المصرية القديمة</a:t>
          </a:r>
          <a:endParaRPr lang="en-US" sz="1900" kern="1200" dirty="0"/>
        </a:p>
      </dsp:txBody>
      <dsp:txXfrm>
        <a:off x="3951052" y="1747041"/>
        <a:ext cx="1632329" cy="816164"/>
      </dsp:txXfrm>
    </dsp:sp>
    <dsp:sp modelId="{CDDC148C-5BAF-4128-A5C9-E7402A63E396}">
      <dsp:nvSpPr>
        <dsp:cNvPr id="0" name=""/>
        <dsp:cNvSpPr/>
      </dsp:nvSpPr>
      <dsp:spPr>
        <a:xfrm>
          <a:off x="5926171" y="1747041"/>
          <a:ext cx="1632329" cy="81616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تطور العلوم المصرية مثل الفلك والهندسة</a:t>
          </a:r>
          <a:endParaRPr lang="en-US" sz="1900" kern="1200" dirty="0"/>
        </a:p>
      </dsp:txBody>
      <dsp:txXfrm>
        <a:off x="5926171" y="1747041"/>
        <a:ext cx="1632329" cy="816164"/>
      </dsp:txXfrm>
    </dsp:sp>
    <dsp:sp modelId="{7A7D7ACE-434F-4203-9204-66EDFDAF3EC5}">
      <dsp:nvSpPr>
        <dsp:cNvPr id="0" name=""/>
        <dsp:cNvSpPr/>
      </dsp:nvSpPr>
      <dsp:spPr>
        <a:xfrm>
          <a:off x="7901290" y="1747041"/>
          <a:ext cx="1632329" cy="816164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نظام الحكم </a:t>
          </a:r>
          <a:endParaRPr lang="en-US" sz="1900" kern="1200" dirty="0"/>
        </a:p>
      </dsp:txBody>
      <dsp:txXfrm>
        <a:off x="7901290" y="1747041"/>
        <a:ext cx="1632329" cy="816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الفنون في حضارة مصر القديمة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</a:t>
            </a:r>
            <a:r>
              <a:rPr lang="ar-JO" dirty="0" smtClean="0"/>
              <a:t> العوامل التي أثرت في الفن المعماري المصري القديم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الفن المعماري وأهم المنجزات الحضارية</a:t>
            </a:r>
          </a:p>
          <a:p>
            <a:r>
              <a:rPr lang="ar-JO" dirty="0" smtClean="0">
                <a:solidFill>
                  <a:schemeClr val="tx1"/>
                </a:solidFill>
              </a:rPr>
              <a:t>( المقابر والمعابد، الأهرامات، فن النحت)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156" y="487682"/>
            <a:ext cx="2692854" cy="114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العوامل التي أثرت في الفن المعماري المصري القديم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5591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 err="1" smtClean="0"/>
              <a:t>كا</a:t>
            </a:r>
            <a:r>
              <a:rPr lang="ar-JO" dirty="0"/>
              <a:t>ن </a:t>
            </a:r>
            <a:r>
              <a:rPr lang="ar-SA" dirty="0"/>
              <a:t>للمصريين القدماء إنجازات عديدة في </a:t>
            </a:r>
            <a:r>
              <a:rPr lang="ar-SA" dirty="0" smtClean="0"/>
              <a:t>الفنون والعمارة ، ولمعرفة العوامل التي أثرت في الفن المصري قديما أنظر الشكل الآتي : 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65740249"/>
              </p:ext>
            </p:extLst>
          </p:nvPr>
        </p:nvGraphicFramePr>
        <p:xfrm>
          <a:off x="1328782" y="2978332"/>
          <a:ext cx="9534435" cy="3151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xplosion 1 4"/>
          <p:cNvSpPr/>
          <p:nvPr/>
        </p:nvSpPr>
        <p:spPr>
          <a:xfrm>
            <a:off x="2173022" y="2882537"/>
            <a:ext cx="1998383" cy="1245325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mtClean="0"/>
              <a:t>عدد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47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الفن المعماري </a:t>
            </a:r>
            <a:r>
              <a:rPr lang="ar-JO" dirty="0" smtClean="0"/>
              <a:t>وأهم </a:t>
            </a:r>
            <a:r>
              <a:rPr lang="ar-JO" dirty="0"/>
              <a:t>المنجزات الحضارية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dirty="0" smtClean="0"/>
              <a:t>برع المصريين في الفنون، فزينوا جدران المعابد والمقابر بالرسوم والصور </a:t>
            </a:r>
          </a:p>
          <a:p>
            <a:pPr marL="0" indent="0" algn="r" rtl="1">
              <a:buNone/>
            </a:pPr>
            <a:r>
              <a:rPr lang="ar-SA" dirty="0" smtClean="0"/>
              <a:t>- </a:t>
            </a:r>
            <a:r>
              <a:rPr lang="ar-SA" dirty="0" smtClean="0">
                <a:solidFill>
                  <a:srgbClr val="FF0000"/>
                </a:solidFill>
              </a:rPr>
              <a:t>نقشوا </a:t>
            </a:r>
            <a:r>
              <a:rPr lang="ar-SA" dirty="0" smtClean="0"/>
              <a:t>على الحجر والخشب لتظهر بشكل </a:t>
            </a:r>
            <a:r>
              <a:rPr lang="ar-SA" dirty="0" smtClean="0">
                <a:solidFill>
                  <a:schemeClr val="tx1"/>
                </a:solidFill>
              </a:rPr>
              <a:t>بارز</a:t>
            </a:r>
            <a:r>
              <a:rPr lang="ar-SA" dirty="0" smtClean="0"/>
              <a:t>. </a:t>
            </a:r>
          </a:p>
          <a:p>
            <a:pPr algn="r" rtl="1">
              <a:buFontTx/>
              <a:buChar char="-"/>
            </a:pPr>
            <a:r>
              <a:rPr lang="ar-SA" dirty="0" smtClean="0"/>
              <a:t>حفروا </a:t>
            </a:r>
            <a:r>
              <a:rPr lang="ar-SA" dirty="0" smtClean="0">
                <a:solidFill>
                  <a:srgbClr val="FF0000"/>
                </a:solidFill>
              </a:rPr>
              <a:t>الرسوم </a:t>
            </a:r>
            <a:r>
              <a:rPr lang="ar-SA" dirty="0" smtClean="0"/>
              <a:t>لتظهر بشكل غائر.</a:t>
            </a:r>
          </a:p>
          <a:p>
            <a:pPr marL="0" indent="0" algn="r" rtl="1">
              <a:buNone/>
            </a:pPr>
            <a:r>
              <a:rPr lang="ar-SA" dirty="0"/>
              <a:t>-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نحتوا</a:t>
            </a:r>
            <a:r>
              <a:rPr lang="ar-SA" dirty="0" smtClean="0"/>
              <a:t> التماثيل خاصة تماثيل الملوك بقصد العبادة.</a:t>
            </a:r>
            <a:endParaRPr lang="en-US" dirty="0"/>
          </a:p>
          <a:p>
            <a:pPr marL="0" indent="0" algn="r" rtl="1">
              <a:buNone/>
            </a:pPr>
            <a:endParaRPr lang="ar-JO" dirty="0" smtClean="0">
              <a:solidFill>
                <a:schemeClr val="accent2"/>
              </a:solidFill>
            </a:endParaRPr>
          </a:p>
          <a:p>
            <a:pPr algn="r" rtl="1"/>
            <a:endParaRPr lang="ar-JO" dirty="0">
              <a:solidFill>
                <a:schemeClr val="accent2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2"/>
                </a:solidFill>
              </a:rPr>
              <a:t>   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accent2"/>
                </a:solidFill>
              </a:rPr>
              <a:t> </a:t>
            </a:r>
            <a:r>
              <a:rPr lang="ar-JO" dirty="0" smtClean="0">
                <a:solidFill>
                  <a:schemeClr val="accent2"/>
                </a:solidFill>
              </a:rPr>
              <a:t>       ما الفرق بين النقش والرسم على الحجر والخشب؟</a:t>
            </a:r>
            <a:endParaRPr lang="ar-JO" dirty="0">
              <a:solidFill>
                <a:schemeClr val="accent2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النقش يظهر بشكل بارز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الرسم يظهر بشكل غائر</a:t>
            </a:r>
            <a:r>
              <a:rPr lang="ar-JO" dirty="0">
                <a:solidFill>
                  <a:srgbClr val="00B050"/>
                </a:solidFill>
              </a:rPr>
              <a:t> 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901" y="4422132"/>
            <a:ext cx="779737" cy="5545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2159731"/>
            <a:ext cx="2857500" cy="20813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64" y="4241075"/>
            <a:ext cx="2787286" cy="18375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931" y="3336068"/>
            <a:ext cx="2795996" cy="133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9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SA" sz="3600" dirty="0" smtClean="0"/>
              <a:t> المقابر والمعابد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المقابر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اهتم المصريين القدماء ببناء المقابر </a:t>
            </a:r>
            <a:r>
              <a:rPr lang="ar-JO" dirty="0" smtClean="0">
                <a:solidFill>
                  <a:srgbClr val="0070C0"/>
                </a:solidFill>
              </a:rPr>
              <a:t>بوصفها حصن الخلود</a:t>
            </a:r>
          </a:p>
          <a:p>
            <a:pPr marL="0" indent="0" algn="r" rtl="1">
              <a:buNone/>
            </a:pPr>
            <a:r>
              <a:rPr lang="ar-JO" dirty="0" smtClean="0"/>
              <a:t>اتخذ الملوك الشكل ا</a:t>
            </a:r>
            <a:r>
              <a:rPr lang="ar-JO" dirty="0" smtClean="0">
                <a:solidFill>
                  <a:srgbClr val="0070C0"/>
                </a:solidFill>
              </a:rPr>
              <a:t>لهرمي </a:t>
            </a:r>
            <a:r>
              <a:rPr lang="ar-JO" dirty="0" smtClean="0"/>
              <a:t>للمقابر الملكية ذات المعبد الجنائزي</a:t>
            </a:r>
            <a:endParaRPr lang="en-US" dirty="0"/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المعابد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/>
              <a:t>اهتم المصريين القدماء ببناء </a:t>
            </a:r>
            <a:r>
              <a:rPr lang="ar-JO" dirty="0" smtClean="0"/>
              <a:t>المعابد بسبب ارتباطهم بعبادة الإله(آمون رع) معتقدين بأنه يدافع عن معابدهم فبنيت المعابد الضخمة ومن أشهر معابدهم: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معبد الكرنك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معبد حورس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معبد أبو سمبل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معبد الأقصر</a:t>
            </a:r>
            <a:r>
              <a:rPr lang="ar-JO" b="1" dirty="0" smtClean="0">
                <a:solidFill>
                  <a:srgbClr val="0070C0"/>
                </a:solidFill>
              </a:rPr>
              <a:t>        </a:t>
            </a:r>
            <a:r>
              <a:rPr lang="ar-JO" dirty="0" smtClean="0">
                <a:solidFill>
                  <a:srgbClr val="0070C0"/>
                </a:solidFill>
              </a:rPr>
              <a:t> </a:t>
            </a:r>
            <a:endParaRPr lang="ar-SA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925" y="4242755"/>
            <a:ext cx="1944915" cy="18244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98" y="4242755"/>
            <a:ext cx="2035356" cy="18696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15" y="4197531"/>
            <a:ext cx="1676539" cy="18696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12" y="4197531"/>
            <a:ext cx="1944915" cy="1869632"/>
          </a:xfrm>
          <a:prstGeom prst="rect">
            <a:avLst/>
          </a:prstGeom>
        </p:spPr>
      </p:pic>
      <p:sp>
        <p:nvSpPr>
          <p:cNvPr id="9" name="Explosion 1 8"/>
          <p:cNvSpPr/>
          <p:nvPr/>
        </p:nvSpPr>
        <p:spPr>
          <a:xfrm>
            <a:off x="2007560" y="2464526"/>
            <a:ext cx="1724298" cy="949234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عدد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8776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SA" dirty="0" smtClean="0"/>
              <a:t>الأهرامات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الأهرامات: </a:t>
            </a:r>
            <a:r>
              <a:rPr lang="ar-SA" dirty="0" smtClean="0"/>
              <a:t>هي بنايات ضخمة بناها قدماء المصريين لاتخاذها مدافن للملوك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أهم خصائص بناء الأهرامات </a:t>
            </a:r>
            <a:r>
              <a:rPr lang="ar-JO" dirty="0" smtClean="0">
                <a:solidFill>
                  <a:srgbClr val="FF0000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- توجد الأهرامات في المنطقة الممتدة من الجيزة حتى الفيوم</a:t>
            </a:r>
            <a:endParaRPr lang="en-US" dirty="0">
              <a:solidFill>
                <a:srgbClr val="0070C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00B050"/>
                </a:solidFill>
              </a:rPr>
              <a:t>شيدت بالصحراء غربي نهر النيل حيث تغرب الشمس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- </a:t>
            </a:r>
            <a:r>
              <a:rPr lang="ar-JO" dirty="0" smtClean="0">
                <a:solidFill>
                  <a:srgbClr val="0070C0"/>
                </a:solidFill>
              </a:rPr>
              <a:t>نقشوا نصوص بالهيروغليفية على جدرانها عرفت بنصوص الأهرام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- </a:t>
            </a:r>
            <a:r>
              <a:rPr lang="ar-JO" dirty="0" smtClean="0">
                <a:solidFill>
                  <a:srgbClr val="00B050"/>
                </a:solidFill>
              </a:rPr>
              <a:t>بنيت من الحجارة الضخمة لتوافرها وكانت أضلاع الهرم تتعامد مع الجهات الأربعة</a:t>
            </a:r>
            <a:endParaRPr lang="ar-JO" dirty="0">
              <a:solidFill>
                <a:srgbClr val="00B05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0070C0"/>
                </a:solidFill>
              </a:rPr>
              <a:t>تدرج بناء الاهرامات من هرم متدرج مثل: </a:t>
            </a:r>
            <a:r>
              <a:rPr lang="ar-JO" dirty="0" smtClean="0">
                <a:solidFill>
                  <a:srgbClr val="FF0000"/>
                </a:solidFill>
              </a:rPr>
              <a:t>زوسر</a:t>
            </a:r>
            <a:r>
              <a:rPr lang="ar-JO" dirty="0" smtClean="0">
                <a:solidFill>
                  <a:srgbClr val="0070C0"/>
                </a:solidFill>
              </a:rPr>
              <a:t> إلى هرم كامل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مثل: </a:t>
            </a:r>
            <a:r>
              <a:rPr lang="ar-JO" dirty="0" smtClean="0">
                <a:solidFill>
                  <a:srgbClr val="FF0000"/>
                </a:solidFill>
              </a:rPr>
              <a:t>هرم خوفو وهرم خفرع وهرم منقرع</a:t>
            </a:r>
            <a:endParaRPr lang="en-US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SA" dirty="0" smtClean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677" y="2320970"/>
            <a:ext cx="2905125" cy="1571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25" y="4793523"/>
            <a:ext cx="2360024" cy="1160962"/>
          </a:xfrm>
          <a:prstGeom prst="rect">
            <a:avLst/>
          </a:prstGeom>
        </p:spPr>
      </p:pic>
      <p:sp>
        <p:nvSpPr>
          <p:cNvPr id="8" name="Explosion 1 7"/>
          <p:cNvSpPr/>
          <p:nvPr/>
        </p:nvSpPr>
        <p:spPr>
          <a:xfrm>
            <a:off x="5769663" y="2157548"/>
            <a:ext cx="1724298" cy="751115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عدد</a:t>
            </a:r>
            <a:endParaRPr lang="ar-JO" dirty="0"/>
          </a:p>
        </p:txBody>
      </p:sp>
      <p:sp>
        <p:nvSpPr>
          <p:cNvPr id="9" name="Explosion 1 8"/>
          <p:cNvSpPr/>
          <p:nvPr/>
        </p:nvSpPr>
        <p:spPr>
          <a:xfrm>
            <a:off x="4371702" y="5373189"/>
            <a:ext cx="1532709" cy="73152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1281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SA" dirty="0" smtClean="0"/>
              <a:t>فن النحت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3042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تمثال أبو الهول</a:t>
            </a:r>
            <a:endParaRPr lang="en-US" dirty="0">
              <a:solidFill>
                <a:srgbClr val="FF0000"/>
              </a:solidFill>
            </a:endParaRPr>
          </a:p>
          <a:p>
            <a:pPr algn="r" rtl="1"/>
            <a:r>
              <a:rPr lang="ar-SA" dirty="0" smtClean="0"/>
              <a:t>هو تمثال لمخلوق أسطوري بجسم أسد ورأس إنسان، ويرمز بهما إلى </a:t>
            </a:r>
            <a:r>
              <a:rPr lang="ar-SA" dirty="0" smtClean="0">
                <a:solidFill>
                  <a:srgbClr val="FF0000"/>
                </a:solidFill>
              </a:rPr>
              <a:t>القوة والحكمة</a:t>
            </a:r>
          </a:p>
          <a:p>
            <a:pPr marL="0" indent="0" algn="r" rtl="1">
              <a:buNone/>
            </a:pPr>
            <a:r>
              <a:rPr lang="ar-SA" dirty="0" smtClean="0">
                <a:solidFill>
                  <a:schemeClr val="tx1"/>
                </a:solidFill>
              </a:rPr>
              <a:t>ويعتقد أن قدماء المصريين بنوه في عهد </a:t>
            </a:r>
            <a:r>
              <a:rPr lang="ar-SA" dirty="0" smtClean="0">
                <a:solidFill>
                  <a:srgbClr val="FF0000"/>
                </a:solidFill>
              </a:rPr>
              <a:t>الفرعون خفرع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المسلة</a:t>
            </a:r>
          </a:p>
          <a:p>
            <a:pPr marL="0" indent="0" algn="r" rtl="1">
              <a:buNone/>
            </a:pPr>
            <a:r>
              <a:rPr lang="ar-SA" dirty="0" smtClean="0">
                <a:solidFill>
                  <a:schemeClr val="tx1"/>
                </a:solidFill>
              </a:rPr>
              <a:t>وهي عمود حجري طويل ومربع الشكل وينتهي برأس مدبب، وكانت تنحت على أضلاعه </a:t>
            </a:r>
          </a:p>
          <a:p>
            <a:pPr marL="0" indent="0" algn="r" rtl="1">
              <a:buNone/>
            </a:pPr>
            <a:r>
              <a:rPr lang="ar-SA" dirty="0" smtClean="0">
                <a:solidFill>
                  <a:schemeClr val="tx1"/>
                </a:solidFill>
              </a:rPr>
              <a:t>كتابات هيروغليفية ورسومات ملكية ودينية لتخليد انتصارات الملوك.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27" y="2725784"/>
            <a:ext cx="2451390" cy="11669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646" y="4292380"/>
            <a:ext cx="2193471" cy="1775453"/>
          </a:xfrm>
          <a:prstGeom prst="rect">
            <a:avLst/>
          </a:prstGeom>
        </p:spPr>
      </p:pic>
      <p:sp>
        <p:nvSpPr>
          <p:cNvPr id="7" name="Explosion 1 6"/>
          <p:cNvSpPr/>
          <p:nvPr/>
        </p:nvSpPr>
        <p:spPr>
          <a:xfrm>
            <a:off x="6527309" y="4807132"/>
            <a:ext cx="1724298" cy="949234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عرف</a:t>
            </a:r>
            <a:endParaRPr lang="ar-JO" dirty="0"/>
          </a:p>
        </p:txBody>
      </p:sp>
      <p:sp>
        <p:nvSpPr>
          <p:cNvPr id="8" name="Explosion 1 7"/>
          <p:cNvSpPr/>
          <p:nvPr/>
        </p:nvSpPr>
        <p:spPr>
          <a:xfrm>
            <a:off x="5665160" y="1843042"/>
            <a:ext cx="1667457" cy="560524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عرف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60623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</TotalTime>
  <Words>332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الفنون في حضارة مصر القديمة</vt:lpstr>
      <vt:lpstr>العوامل التي أثرت في الفن المعماري المصري القديم</vt:lpstr>
      <vt:lpstr>الفن المعماري وأهم المنجزات الحضارية    </vt:lpstr>
      <vt:lpstr> المقابر والمعابد</vt:lpstr>
      <vt:lpstr>الأهرامات</vt:lpstr>
      <vt:lpstr>فن النحت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131</cp:revision>
  <dcterms:created xsi:type="dcterms:W3CDTF">2020-07-18T18:58:59Z</dcterms:created>
  <dcterms:modified xsi:type="dcterms:W3CDTF">2020-11-09T07:57:14Z</dcterms:modified>
</cp:coreProperties>
</file>