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69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5802C7-73D3-4AF8-9365-3063B6CE8945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84B6EE-315F-473B-9514-8F996875EF12}">
      <dgm:prSet phldrT="[Text]" custT="1"/>
      <dgm:spPr>
        <a:solidFill>
          <a:srgbClr val="00B0F0"/>
        </a:solidFill>
      </dgm:spPr>
      <dgm:t>
        <a:bodyPr/>
        <a:lstStyle/>
        <a:p>
          <a:r>
            <a:rPr lang="ar-SA" sz="2000" dirty="0">
              <a:solidFill>
                <a:schemeClr val="tx1"/>
              </a:solidFill>
            </a:rPr>
            <a:t>قياس الأطوال بالشبر والقدم</a:t>
          </a:r>
          <a:endParaRPr lang="en-US" sz="2000" dirty="0">
            <a:solidFill>
              <a:schemeClr val="tx1"/>
            </a:solidFill>
          </a:endParaRPr>
        </a:p>
      </dgm:t>
    </dgm:pt>
    <dgm:pt modelId="{42DC7971-9A15-4C0A-B33E-B70613FF6DAA}" type="parTrans" cxnId="{88F4E388-F030-47E9-B899-9BEACB9CC5B0}">
      <dgm:prSet/>
      <dgm:spPr/>
      <dgm:t>
        <a:bodyPr/>
        <a:lstStyle/>
        <a:p>
          <a:endParaRPr lang="en-US"/>
        </a:p>
      </dgm:t>
    </dgm:pt>
    <dgm:pt modelId="{7766A1A5-91A2-4C30-927B-1DC13C8A1496}" type="sibTrans" cxnId="{88F4E388-F030-47E9-B899-9BEACB9CC5B0}">
      <dgm:prSet/>
      <dgm:spPr/>
      <dgm:t>
        <a:bodyPr/>
        <a:lstStyle/>
        <a:p>
          <a:endParaRPr lang="en-US"/>
        </a:p>
      </dgm:t>
    </dgm:pt>
    <dgm:pt modelId="{670CBDE9-CC55-4E1A-AD3D-6C38644F64B2}">
      <dgm:prSet phldrT="[Text]" custT="1"/>
      <dgm:spPr>
        <a:solidFill>
          <a:srgbClr val="002060"/>
        </a:solidFill>
      </dgm:spPr>
      <dgm:t>
        <a:bodyPr/>
        <a:lstStyle/>
        <a:p>
          <a:r>
            <a:rPr lang="ar-SA" sz="1800" dirty="0"/>
            <a:t>معرفة مساحة المربع والمثلث والدائرة وحجم الهرم الكامل وحجم الهرم الناقص</a:t>
          </a:r>
          <a:endParaRPr lang="en-US" sz="1800" dirty="0"/>
        </a:p>
      </dgm:t>
    </dgm:pt>
    <dgm:pt modelId="{F61E928B-43DD-4991-B247-2825DAABD659}" type="parTrans" cxnId="{350CD656-E2ED-434C-A5AD-2FEB96D220C2}">
      <dgm:prSet/>
      <dgm:spPr/>
      <dgm:t>
        <a:bodyPr/>
        <a:lstStyle/>
        <a:p>
          <a:endParaRPr lang="en-US"/>
        </a:p>
      </dgm:t>
    </dgm:pt>
    <dgm:pt modelId="{C5DFDD9E-ACF7-4305-A606-33A5724B34D4}" type="sibTrans" cxnId="{350CD656-E2ED-434C-A5AD-2FEB96D220C2}">
      <dgm:prSet/>
      <dgm:spPr/>
      <dgm:t>
        <a:bodyPr/>
        <a:lstStyle/>
        <a:p>
          <a:endParaRPr lang="en-US"/>
        </a:p>
      </dgm:t>
    </dgm:pt>
    <dgm:pt modelId="{980047F4-13E4-4605-9D58-36ACCE49F748}">
      <dgm:prSet custT="1"/>
      <dgm:spPr>
        <a:solidFill>
          <a:srgbClr val="7030A0"/>
        </a:solidFill>
      </dgm:spPr>
      <dgm:t>
        <a:bodyPr/>
        <a:lstStyle/>
        <a:p>
          <a:r>
            <a:rPr lang="ar-SA" sz="2000" dirty="0">
              <a:solidFill>
                <a:schemeClr val="tx1"/>
              </a:solidFill>
            </a:rPr>
            <a:t>معرفة الأرقام الصحيحة والأرقام العشرية والصفر </a:t>
          </a:r>
          <a:endParaRPr lang="ar-JO" sz="2000" dirty="0">
            <a:solidFill>
              <a:schemeClr val="tx1"/>
            </a:solidFill>
          </a:endParaRPr>
        </a:p>
      </dgm:t>
    </dgm:pt>
    <dgm:pt modelId="{99E55CC2-7EB6-4ABD-8B7A-A980E3544ADF}" type="parTrans" cxnId="{76C35928-04AA-44CD-A8E9-8DE4D04495BF}">
      <dgm:prSet/>
      <dgm:spPr/>
      <dgm:t>
        <a:bodyPr/>
        <a:lstStyle/>
        <a:p>
          <a:endParaRPr lang="en-US"/>
        </a:p>
      </dgm:t>
    </dgm:pt>
    <dgm:pt modelId="{B9B13082-5FB2-4E1E-BA75-85239B64C770}" type="sibTrans" cxnId="{76C35928-04AA-44CD-A8E9-8DE4D04495BF}">
      <dgm:prSet/>
      <dgm:spPr/>
      <dgm:t>
        <a:bodyPr/>
        <a:lstStyle/>
        <a:p>
          <a:endParaRPr lang="en-US"/>
        </a:p>
      </dgm:t>
    </dgm:pt>
    <dgm:pt modelId="{2E788A2E-B308-4A5D-8BCD-8A9E884FA77E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ar-SA" sz="2000" dirty="0">
              <a:solidFill>
                <a:schemeClr val="tx1"/>
              </a:solidFill>
            </a:rPr>
            <a:t>حساب ثقل المواد وأوزانها </a:t>
          </a:r>
          <a:endParaRPr lang="ar-JO" sz="2000" dirty="0">
            <a:solidFill>
              <a:schemeClr val="tx1"/>
            </a:solidFill>
          </a:endParaRPr>
        </a:p>
      </dgm:t>
    </dgm:pt>
    <dgm:pt modelId="{2B3C3A88-3D1F-46E2-AA9A-85301DB8928F}" type="parTrans" cxnId="{853C6A68-FBC1-485F-A9F2-15F67DE218DA}">
      <dgm:prSet/>
      <dgm:spPr/>
      <dgm:t>
        <a:bodyPr/>
        <a:lstStyle/>
        <a:p>
          <a:endParaRPr lang="en-US"/>
        </a:p>
      </dgm:t>
    </dgm:pt>
    <dgm:pt modelId="{1B088BEC-5D84-4A39-B098-8B5C8E66DB77}" type="sibTrans" cxnId="{853C6A68-FBC1-485F-A9F2-15F67DE218DA}">
      <dgm:prSet/>
      <dgm:spPr/>
      <dgm:t>
        <a:bodyPr/>
        <a:lstStyle/>
        <a:p>
          <a:endParaRPr lang="en-US"/>
        </a:p>
      </dgm:t>
    </dgm:pt>
    <dgm:pt modelId="{D8C2002C-5287-4BF2-89C9-A606FA6327F4}" type="pres">
      <dgm:prSet presAssocID="{795802C7-73D3-4AF8-9365-3063B6CE8945}" presName="cycle" presStyleCnt="0">
        <dgm:presLayoutVars>
          <dgm:dir/>
          <dgm:resizeHandles val="exact"/>
        </dgm:presLayoutVars>
      </dgm:prSet>
      <dgm:spPr/>
    </dgm:pt>
    <dgm:pt modelId="{EC9753F4-5EAF-4A13-91D0-D8D329C0F8C6}" type="pres">
      <dgm:prSet presAssocID="{AC84B6EE-315F-473B-9514-8F996875EF12}" presName="node" presStyleLbl="node1" presStyleIdx="0" presStyleCnt="4" custScaleX="219802">
        <dgm:presLayoutVars>
          <dgm:bulletEnabled val="1"/>
        </dgm:presLayoutVars>
      </dgm:prSet>
      <dgm:spPr/>
    </dgm:pt>
    <dgm:pt modelId="{5D9B9751-724E-4D44-BD0E-E82BBD63B41A}" type="pres">
      <dgm:prSet presAssocID="{AC84B6EE-315F-473B-9514-8F996875EF12}" presName="spNode" presStyleCnt="0"/>
      <dgm:spPr/>
    </dgm:pt>
    <dgm:pt modelId="{4BDCB17E-41E8-4DE3-B7BF-18F9D7600255}" type="pres">
      <dgm:prSet presAssocID="{7766A1A5-91A2-4C30-927B-1DC13C8A1496}" presName="sibTrans" presStyleLbl="sibTrans1D1" presStyleIdx="0" presStyleCnt="4"/>
      <dgm:spPr/>
    </dgm:pt>
    <dgm:pt modelId="{39F0620C-BFD2-4F1A-B2C9-CA20654122E9}" type="pres">
      <dgm:prSet presAssocID="{980047F4-13E4-4605-9D58-36ACCE49F748}" presName="node" presStyleLbl="node1" presStyleIdx="1" presStyleCnt="4" custScaleX="219070">
        <dgm:presLayoutVars>
          <dgm:bulletEnabled val="1"/>
        </dgm:presLayoutVars>
      </dgm:prSet>
      <dgm:spPr/>
    </dgm:pt>
    <dgm:pt modelId="{995C795E-F579-4965-8A78-6037FDD715ED}" type="pres">
      <dgm:prSet presAssocID="{980047F4-13E4-4605-9D58-36ACCE49F748}" presName="spNode" presStyleCnt="0"/>
      <dgm:spPr/>
    </dgm:pt>
    <dgm:pt modelId="{3AC0D8F9-F7D6-4410-A113-FAAC66204664}" type="pres">
      <dgm:prSet presAssocID="{B9B13082-5FB2-4E1E-BA75-85239B64C770}" presName="sibTrans" presStyleLbl="sibTrans1D1" presStyleIdx="1" presStyleCnt="4"/>
      <dgm:spPr/>
    </dgm:pt>
    <dgm:pt modelId="{39E854F9-75A0-4B66-A7DB-A0498D4C17E7}" type="pres">
      <dgm:prSet presAssocID="{2E788A2E-B308-4A5D-8BCD-8A9E884FA77E}" presName="node" presStyleLbl="node1" presStyleIdx="2" presStyleCnt="4" custScaleX="232674">
        <dgm:presLayoutVars>
          <dgm:bulletEnabled val="1"/>
        </dgm:presLayoutVars>
      </dgm:prSet>
      <dgm:spPr/>
    </dgm:pt>
    <dgm:pt modelId="{A1427135-5D90-4AE3-93DD-704BC145F77F}" type="pres">
      <dgm:prSet presAssocID="{2E788A2E-B308-4A5D-8BCD-8A9E884FA77E}" presName="spNode" presStyleCnt="0"/>
      <dgm:spPr/>
    </dgm:pt>
    <dgm:pt modelId="{D0A1B2DF-E4C7-4A31-8363-F7597C64214A}" type="pres">
      <dgm:prSet presAssocID="{1B088BEC-5D84-4A39-B098-8B5C8E66DB77}" presName="sibTrans" presStyleLbl="sibTrans1D1" presStyleIdx="2" presStyleCnt="4"/>
      <dgm:spPr/>
    </dgm:pt>
    <dgm:pt modelId="{51F786EF-3B61-4335-9C63-6681654F708C}" type="pres">
      <dgm:prSet presAssocID="{670CBDE9-CC55-4E1A-AD3D-6C38644F64B2}" presName="node" presStyleLbl="node1" presStyleIdx="3" presStyleCnt="4" custScaleX="199369" custScaleY="98559">
        <dgm:presLayoutVars>
          <dgm:bulletEnabled val="1"/>
        </dgm:presLayoutVars>
      </dgm:prSet>
      <dgm:spPr/>
    </dgm:pt>
    <dgm:pt modelId="{CC54397A-107C-484D-9EA2-98448908E7D6}" type="pres">
      <dgm:prSet presAssocID="{670CBDE9-CC55-4E1A-AD3D-6C38644F64B2}" presName="spNode" presStyleCnt="0"/>
      <dgm:spPr/>
    </dgm:pt>
    <dgm:pt modelId="{DBD3DDD8-1690-4B77-A97C-DD6ECD5E183C}" type="pres">
      <dgm:prSet presAssocID="{C5DFDD9E-ACF7-4305-A606-33A5724B34D4}" presName="sibTrans" presStyleLbl="sibTrans1D1" presStyleIdx="3" presStyleCnt="4"/>
      <dgm:spPr/>
    </dgm:pt>
  </dgm:ptLst>
  <dgm:cxnLst>
    <dgm:cxn modelId="{6FC2E820-2D87-412C-8C3C-16CB44F74C0A}" type="presOf" srcId="{B9B13082-5FB2-4E1E-BA75-85239B64C770}" destId="{3AC0D8F9-F7D6-4410-A113-FAAC66204664}" srcOrd="0" destOrd="0" presId="urn:microsoft.com/office/officeart/2005/8/layout/cycle6"/>
    <dgm:cxn modelId="{76C35928-04AA-44CD-A8E9-8DE4D04495BF}" srcId="{795802C7-73D3-4AF8-9365-3063B6CE8945}" destId="{980047F4-13E4-4605-9D58-36ACCE49F748}" srcOrd="1" destOrd="0" parTransId="{99E55CC2-7EB6-4ABD-8B7A-A980E3544ADF}" sibTransId="{B9B13082-5FB2-4E1E-BA75-85239B64C770}"/>
    <dgm:cxn modelId="{B60E1736-FC9C-47D1-A4F6-8579C5561338}" type="presOf" srcId="{C5DFDD9E-ACF7-4305-A606-33A5724B34D4}" destId="{DBD3DDD8-1690-4B77-A97C-DD6ECD5E183C}" srcOrd="0" destOrd="0" presId="urn:microsoft.com/office/officeart/2005/8/layout/cycle6"/>
    <dgm:cxn modelId="{257EB966-CAD2-44C2-8E20-1D8042A53501}" type="presOf" srcId="{980047F4-13E4-4605-9D58-36ACCE49F748}" destId="{39F0620C-BFD2-4F1A-B2C9-CA20654122E9}" srcOrd="0" destOrd="0" presId="urn:microsoft.com/office/officeart/2005/8/layout/cycle6"/>
    <dgm:cxn modelId="{853C6A68-FBC1-485F-A9F2-15F67DE218DA}" srcId="{795802C7-73D3-4AF8-9365-3063B6CE8945}" destId="{2E788A2E-B308-4A5D-8BCD-8A9E884FA77E}" srcOrd="2" destOrd="0" parTransId="{2B3C3A88-3D1F-46E2-AA9A-85301DB8928F}" sibTransId="{1B088BEC-5D84-4A39-B098-8B5C8E66DB77}"/>
    <dgm:cxn modelId="{B190106E-8526-4E14-AEB9-2424DDE56695}" type="presOf" srcId="{7766A1A5-91A2-4C30-927B-1DC13C8A1496}" destId="{4BDCB17E-41E8-4DE3-B7BF-18F9D7600255}" srcOrd="0" destOrd="0" presId="urn:microsoft.com/office/officeart/2005/8/layout/cycle6"/>
    <dgm:cxn modelId="{350CD656-E2ED-434C-A5AD-2FEB96D220C2}" srcId="{795802C7-73D3-4AF8-9365-3063B6CE8945}" destId="{670CBDE9-CC55-4E1A-AD3D-6C38644F64B2}" srcOrd="3" destOrd="0" parTransId="{F61E928B-43DD-4991-B247-2825DAABD659}" sibTransId="{C5DFDD9E-ACF7-4305-A606-33A5724B34D4}"/>
    <dgm:cxn modelId="{88F4E388-F030-47E9-B899-9BEACB9CC5B0}" srcId="{795802C7-73D3-4AF8-9365-3063B6CE8945}" destId="{AC84B6EE-315F-473B-9514-8F996875EF12}" srcOrd="0" destOrd="0" parTransId="{42DC7971-9A15-4C0A-B33E-B70613FF6DAA}" sibTransId="{7766A1A5-91A2-4C30-927B-1DC13C8A1496}"/>
    <dgm:cxn modelId="{3C162889-615B-4B37-A9FE-33C68527ABEE}" type="presOf" srcId="{AC84B6EE-315F-473B-9514-8F996875EF12}" destId="{EC9753F4-5EAF-4A13-91D0-D8D329C0F8C6}" srcOrd="0" destOrd="0" presId="urn:microsoft.com/office/officeart/2005/8/layout/cycle6"/>
    <dgm:cxn modelId="{FE6C668E-A1BC-4B19-89BC-6EFD54A7B6BB}" type="presOf" srcId="{795802C7-73D3-4AF8-9365-3063B6CE8945}" destId="{D8C2002C-5287-4BF2-89C9-A606FA6327F4}" srcOrd="0" destOrd="0" presId="urn:microsoft.com/office/officeart/2005/8/layout/cycle6"/>
    <dgm:cxn modelId="{37B8FB96-D8FA-4E68-8475-C584EB48EF88}" type="presOf" srcId="{670CBDE9-CC55-4E1A-AD3D-6C38644F64B2}" destId="{51F786EF-3B61-4335-9C63-6681654F708C}" srcOrd="0" destOrd="0" presId="urn:microsoft.com/office/officeart/2005/8/layout/cycle6"/>
    <dgm:cxn modelId="{5D5B8DA3-7611-4D3E-BD56-3AB1BC862A3D}" type="presOf" srcId="{2E788A2E-B308-4A5D-8BCD-8A9E884FA77E}" destId="{39E854F9-75A0-4B66-A7DB-A0498D4C17E7}" srcOrd="0" destOrd="0" presId="urn:microsoft.com/office/officeart/2005/8/layout/cycle6"/>
    <dgm:cxn modelId="{BE6988AF-8281-4150-88D7-C1E0C84A862B}" type="presOf" srcId="{1B088BEC-5D84-4A39-B098-8B5C8E66DB77}" destId="{D0A1B2DF-E4C7-4A31-8363-F7597C64214A}" srcOrd="0" destOrd="0" presId="urn:microsoft.com/office/officeart/2005/8/layout/cycle6"/>
    <dgm:cxn modelId="{C39E4BB3-905A-4246-981D-038B8453D46C}" type="presParOf" srcId="{D8C2002C-5287-4BF2-89C9-A606FA6327F4}" destId="{EC9753F4-5EAF-4A13-91D0-D8D329C0F8C6}" srcOrd="0" destOrd="0" presId="urn:microsoft.com/office/officeart/2005/8/layout/cycle6"/>
    <dgm:cxn modelId="{E8976BD4-18AF-4F87-9029-744F55BD162E}" type="presParOf" srcId="{D8C2002C-5287-4BF2-89C9-A606FA6327F4}" destId="{5D9B9751-724E-4D44-BD0E-E82BBD63B41A}" srcOrd="1" destOrd="0" presId="urn:microsoft.com/office/officeart/2005/8/layout/cycle6"/>
    <dgm:cxn modelId="{DE199618-7ABC-4EAF-8AD9-971464ABFADC}" type="presParOf" srcId="{D8C2002C-5287-4BF2-89C9-A606FA6327F4}" destId="{4BDCB17E-41E8-4DE3-B7BF-18F9D7600255}" srcOrd="2" destOrd="0" presId="urn:microsoft.com/office/officeart/2005/8/layout/cycle6"/>
    <dgm:cxn modelId="{E4EF7F62-43B7-48F0-A3CB-F23E4C55BB92}" type="presParOf" srcId="{D8C2002C-5287-4BF2-89C9-A606FA6327F4}" destId="{39F0620C-BFD2-4F1A-B2C9-CA20654122E9}" srcOrd="3" destOrd="0" presId="urn:microsoft.com/office/officeart/2005/8/layout/cycle6"/>
    <dgm:cxn modelId="{216F798F-7DC4-49D9-B683-6F670844F627}" type="presParOf" srcId="{D8C2002C-5287-4BF2-89C9-A606FA6327F4}" destId="{995C795E-F579-4965-8A78-6037FDD715ED}" srcOrd="4" destOrd="0" presId="urn:microsoft.com/office/officeart/2005/8/layout/cycle6"/>
    <dgm:cxn modelId="{87B16604-A709-4321-875C-82DE23C5AE32}" type="presParOf" srcId="{D8C2002C-5287-4BF2-89C9-A606FA6327F4}" destId="{3AC0D8F9-F7D6-4410-A113-FAAC66204664}" srcOrd="5" destOrd="0" presId="urn:microsoft.com/office/officeart/2005/8/layout/cycle6"/>
    <dgm:cxn modelId="{DF95EC12-B7D8-4146-8623-3F49B5B8E663}" type="presParOf" srcId="{D8C2002C-5287-4BF2-89C9-A606FA6327F4}" destId="{39E854F9-75A0-4B66-A7DB-A0498D4C17E7}" srcOrd="6" destOrd="0" presId="urn:microsoft.com/office/officeart/2005/8/layout/cycle6"/>
    <dgm:cxn modelId="{3C3F18E3-FC57-4759-8EEA-3042F72B9885}" type="presParOf" srcId="{D8C2002C-5287-4BF2-89C9-A606FA6327F4}" destId="{A1427135-5D90-4AE3-93DD-704BC145F77F}" srcOrd="7" destOrd="0" presId="urn:microsoft.com/office/officeart/2005/8/layout/cycle6"/>
    <dgm:cxn modelId="{A9143AC8-31D4-497C-B381-2384DA41665B}" type="presParOf" srcId="{D8C2002C-5287-4BF2-89C9-A606FA6327F4}" destId="{D0A1B2DF-E4C7-4A31-8363-F7597C64214A}" srcOrd="8" destOrd="0" presId="urn:microsoft.com/office/officeart/2005/8/layout/cycle6"/>
    <dgm:cxn modelId="{49171259-BC92-4332-86C8-57BDB41C7170}" type="presParOf" srcId="{D8C2002C-5287-4BF2-89C9-A606FA6327F4}" destId="{51F786EF-3B61-4335-9C63-6681654F708C}" srcOrd="9" destOrd="0" presId="urn:microsoft.com/office/officeart/2005/8/layout/cycle6"/>
    <dgm:cxn modelId="{7F45C32E-F4A4-4305-9B55-629F40FBDAAB}" type="presParOf" srcId="{D8C2002C-5287-4BF2-89C9-A606FA6327F4}" destId="{CC54397A-107C-484D-9EA2-98448908E7D6}" srcOrd="10" destOrd="0" presId="urn:microsoft.com/office/officeart/2005/8/layout/cycle6"/>
    <dgm:cxn modelId="{8FAF7D64-16C5-4FC3-B097-6F243F462E91}" type="presParOf" srcId="{D8C2002C-5287-4BF2-89C9-A606FA6327F4}" destId="{DBD3DDD8-1690-4B77-A97C-DD6ECD5E183C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01028F-A14C-44B3-83F9-7F28A080127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842606-4DDD-4112-B9FA-21062DE8D7BC}">
      <dgm:prSet phldrT="[Text]"/>
      <dgm:spPr>
        <a:solidFill>
          <a:srgbClr val="92D050"/>
        </a:solidFill>
      </dgm:spPr>
      <dgm:t>
        <a:bodyPr/>
        <a:lstStyle/>
        <a:p>
          <a:pPr rtl="0"/>
          <a:r>
            <a:rPr lang="ar-SA" dirty="0">
              <a:solidFill>
                <a:schemeClr val="tx1"/>
              </a:solidFill>
            </a:rPr>
            <a:t>درسوا الظواهر الطبيعية مثل الكسوف والخسوف والمد والجزر</a:t>
          </a:r>
          <a:endParaRPr lang="en-US" dirty="0">
            <a:solidFill>
              <a:schemeClr val="tx1"/>
            </a:solidFill>
          </a:endParaRPr>
        </a:p>
      </dgm:t>
    </dgm:pt>
    <dgm:pt modelId="{0105E331-420D-4006-8823-41EE677B7EB7}" type="parTrans" cxnId="{FE6F9F10-688B-452A-8CF8-7184D2A5F331}">
      <dgm:prSet/>
      <dgm:spPr/>
      <dgm:t>
        <a:bodyPr/>
        <a:lstStyle/>
        <a:p>
          <a:endParaRPr lang="en-US"/>
        </a:p>
      </dgm:t>
    </dgm:pt>
    <dgm:pt modelId="{87FFCE29-82E4-4088-8F95-A79DBAFE9441}" type="sibTrans" cxnId="{FE6F9F10-688B-452A-8CF8-7184D2A5F331}">
      <dgm:prSet/>
      <dgm:spPr/>
      <dgm:t>
        <a:bodyPr/>
        <a:lstStyle/>
        <a:p>
          <a:endParaRPr lang="en-US"/>
        </a:p>
      </dgm:t>
    </dgm:pt>
    <dgm:pt modelId="{5B9419C4-AD4B-40FA-927A-07DA0354229D}">
      <dgm:prSet/>
      <dgm:spPr>
        <a:solidFill>
          <a:srgbClr val="FF0000"/>
        </a:solidFill>
      </dgm:spPr>
      <dgm:t>
        <a:bodyPr/>
        <a:lstStyle/>
        <a:p>
          <a:pPr rtl="0"/>
          <a:r>
            <a:rPr lang="ar-SA" dirty="0">
              <a:solidFill>
                <a:schemeClr val="tx1"/>
              </a:solidFill>
            </a:rPr>
            <a:t>تقسيم السنة إلى 365 يوم وأربعة فصول أولها فصل الفيضان</a:t>
          </a:r>
          <a:endParaRPr lang="en-US" dirty="0">
            <a:solidFill>
              <a:schemeClr val="tx1"/>
            </a:solidFill>
          </a:endParaRPr>
        </a:p>
      </dgm:t>
    </dgm:pt>
    <dgm:pt modelId="{446F75E3-E402-4A97-A19F-3DACD8304C79}" type="parTrans" cxnId="{680927E3-27FF-4051-9DAC-6E31B9E091C6}">
      <dgm:prSet/>
      <dgm:spPr/>
      <dgm:t>
        <a:bodyPr/>
        <a:lstStyle/>
        <a:p>
          <a:endParaRPr lang="en-US"/>
        </a:p>
      </dgm:t>
    </dgm:pt>
    <dgm:pt modelId="{E3100405-5A62-4B54-B3C6-DC21067050B8}" type="sibTrans" cxnId="{680927E3-27FF-4051-9DAC-6E31B9E091C6}">
      <dgm:prSet/>
      <dgm:spPr/>
      <dgm:t>
        <a:bodyPr/>
        <a:lstStyle/>
        <a:p>
          <a:endParaRPr lang="en-US"/>
        </a:p>
      </dgm:t>
    </dgm:pt>
    <dgm:pt modelId="{A7768EA1-ED8F-45B7-BE1F-61CBF34CA8CA}">
      <dgm:prSet/>
      <dgm:spPr>
        <a:solidFill>
          <a:srgbClr val="7030A0"/>
        </a:solidFill>
        <a:ln>
          <a:solidFill>
            <a:srgbClr val="7030A0"/>
          </a:solidFill>
        </a:ln>
      </dgm:spPr>
      <dgm:t>
        <a:bodyPr/>
        <a:lstStyle/>
        <a:p>
          <a:pPr rtl="0"/>
          <a:r>
            <a:rPr lang="ar-SA" dirty="0">
              <a:solidFill>
                <a:schemeClr val="tx1"/>
              </a:solidFill>
            </a:rPr>
            <a:t>دراسة حركة الأجرام السماوية</a:t>
          </a:r>
          <a:endParaRPr lang="en-US" dirty="0">
            <a:solidFill>
              <a:schemeClr val="tx1"/>
            </a:solidFill>
          </a:endParaRPr>
        </a:p>
      </dgm:t>
    </dgm:pt>
    <dgm:pt modelId="{E5215DC9-D32F-43D1-9E19-999E91060A7B}" type="parTrans" cxnId="{80EFF015-9208-4105-9534-90D29024BAEF}">
      <dgm:prSet/>
      <dgm:spPr/>
      <dgm:t>
        <a:bodyPr/>
        <a:lstStyle/>
        <a:p>
          <a:endParaRPr lang="en-US"/>
        </a:p>
      </dgm:t>
    </dgm:pt>
    <dgm:pt modelId="{567ECAC4-ACFE-4711-B591-13B8009E28C6}" type="sibTrans" cxnId="{80EFF015-9208-4105-9534-90D29024BAEF}">
      <dgm:prSet/>
      <dgm:spPr/>
      <dgm:t>
        <a:bodyPr/>
        <a:lstStyle/>
        <a:p>
          <a:endParaRPr lang="en-US"/>
        </a:p>
      </dgm:t>
    </dgm:pt>
    <dgm:pt modelId="{34E4E3CC-15A6-4416-99E5-97A74772B79A}">
      <dgm:prSet/>
      <dgm:spPr>
        <a:solidFill>
          <a:srgbClr val="FFC000"/>
        </a:solidFill>
      </dgm:spPr>
      <dgm:t>
        <a:bodyPr/>
        <a:lstStyle/>
        <a:p>
          <a:r>
            <a:rPr lang="ar-SA" dirty="0">
              <a:solidFill>
                <a:schemeClr val="tx1"/>
              </a:solidFill>
            </a:rPr>
            <a:t>اختيار اليوم الذي يصل فيه النيل غالبا إلى أقصى ارتفاع له لبدء السنة</a:t>
          </a:r>
          <a:endParaRPr lang="ar-JO" dirty="0">
            <a:solidFill>
              <a:schemeClr val="tx1"/>
            </a:solidFill>
          </a:endParaRPr>
        </a:p>
      </dgm:t>
    </dgm:pt>
    <dgm:pt modelId="{E3EB936F-DAB7-4351-B6B8-675BFC91E5E2}" type="parTrans" cxnId="{791A7205-063B-41B1-8752-F464971E83EC}">
      <dgm:prSet/>
      <dgm:spPr/>
      <dgm:t>
        <a:bodyPr/>
        <a:lstStyle/>
        <a:p>
          <a:endParaRPr lang="en-US"/>
        </a:p>
      </dgm:t>
    </dgm:pt>
    <dgm:pt modelId="{B5ADF662-5A6F-40F6-BB4E-AB416460FC08}" type="sibTrans" cxnId="{791A7205-063B-41B1-8752-F464971E83EC}">
      <dgm:prSet/>
      <dgm:spPr/>
      <dgm:t>
        <a:bodyPr/>
        <a:lstStyle/>
        <a:p>
          <a:endParaRPr lang="en-US"/>
        </a:p>
      </dgm:t>
    </dgm:pt>
    <dgm:pt modelId="{991B6BC0-6664-4192-9A5A-51482F2DD283}" type="pres">
      <dgm:prSet presAssocID="{1701028F-A14C-44B3-83F9-7F28A080127E}" presName="diagram" presStyleCnt="0">
        <dgm:presLayoutVars>
          <dgm:dir/>
          <dgm:resizeHandles val="exact"/>
        </dgm:presLayoutVars>
      </dgm:prSet>
      <dgm:spPr/>
    </dgm:pt>
    <dgm:pt modelId="{9B3EF56A-B3E5-4514-AF47-6781AFF78F7F}" type="pres">
      <dgm:prSet presAssocID="{A7768EA1-ED8F-45B7-BE1F-61CBF34CA8CA}" presName="node" presStyleLbl="node1" presStyleIdx="0" presStyleCnt="4">
        <dgm:presLayoutVars>
          <dgm:bulletEnabled val="1"/>
        </dgm:presLayoutVars>
      </dgm:prSet>
      <dgm:spPr/>
    </dgm:pt>
    <dgm:pt modelId="{B3C148AD-0007-48D7-B2AD-DBA14A880A33}" type="pres">
      <dgm:prSet presAssocID="{567ECAC4-ACFE-4711-B591-13B8009E28C6}" presName="sibTrans" presStyleCnt="0"/>
      <dgm:spPr/>
    </dgm:pt>
    <dgm:pt modelId="{DC8103C1-913E-409F-8954-866FD7148873}" type="pres">
      <dgm:prSet presAssocID="{5B9419C4-AD4B-40FA-927A-07DA0354229D}" presName="node" presStyleLbl="node1" presStyleIdx="1" presStyleCnt="4">
        <dgm:presLayoutVars>
          <dgm:bulletEnabled val="1"/>
        </dgm:presLayoutVars>
      </dgm:prSet>
      <dgm:spPr/>
    </dgm:pt>
    <dgm:pt modelId="{41936DC7-2806-4EAE-A16C-47633B21AF43}" type="pres">
      <dgm:prSet presAssocID="{E3100405-5A62-4B54-B3C6-DC21067050B8}" presName="sibTrans" presStyleCnt="0"/>
      <dgm:spPr/>
    </dgm:pt>
    <dgm:pt modelId="{50CCE638-295B-4EE2-B4CF-33931CC0159D}" type="pres">
      <dgm:prSet presAssocID="{2F842606-4DDD-4112-B9FA-21062DE8D7BC}" presName="node" presStyleLbl="node1" presStyleIdx="2" presStyleCnt="4">
        <dgm:presLayoutVars>
          <dgm:bulletEnabled val="1"/>
        </dgm:presLayoutVars>
      </dgm:prSet>
      <dgm:spPr/>
    </dgm:pt>
    <dgm:pt modelId="{8D549270-5EFC-410F-A759-693913FCA27F}" type="pres">
      <dgm:prSet presAssocID="{87FFCE29-82E4-4088-8F95-A79DBAFE9441}" presName="sibTrans" presStyleCnt="0"/>
      <dgm:spPr/>
    </dgm:pt>
    <dgm:pt modelId="{228757D4-C74E-4E0B-8F74-0AF68B7B17B0}" type="pres">
      <dgm:prSet presAssocID="{34E4E3CC-15A6-4416-99E5-97A74772B79A}" presName="node" presStyleLbl="node1" presStyleIdx="3" presStyleCnt="4">
        <dgm:presLayoutVars>
          <dgm:bulletEnabled val="1"/>
        </dgm:presLayoutVars>
      </dgm:prSet>
      <dgm:spPr/>
    </dgm:pt>
  </dgm:ptLst>
  <dgm:cxnLst>
    <dgm:cxn modelId="{791A7205-063B-41B1-8752-F464971E83EC}" srcId="{1701028F-A14C-44B3-83F9-7F28A080127E}" destId="{34E4E3CC-15A6-4416-99E5-97A74772B79A}" srcOrd="3" destOrd="0" parTransId="{E3EB936F-DAB7-4351-B6B8-675BFC91E5E2}" sibTransId="{B5ADF662-5A6F-40F6-BB4E-AB416460FC08}"/>
    <dgm:cxn modelId="{FE6F9F10-688B-452A-8CF8-7184D2A5F331}" srcId="{1701028F-A14C-44B3-83F9-7F28A080127E}" destId="{2F842606-4DDD-4112-B9FA-21062DE8D7BC}" srcOrd="2" destOrd="0" parTransId="{0105E331-420D-4006-8823-41EE677B7EB7}" sibTransId="{87FFCE29-82E4-4088-8F95-A79DBAFE9441}"/>
    <dgm:cxn modelId="{80EFF015-9208-4105-9534-90D29024BAEF}" srcId="{1701028F-A14C-44B3-83F9-7F28A080127E}" destId="{A7768EA1-ED8F-45B7-BE1F-61CBF34CA8CA}" srcOrd="0" destOrd="0" parTransId="{E5215DC9-D32F-43D1-9E19-999E91060A7B}" sibTransId="{567ECAC4-ACFE-4711-B591-13B8009E28C6}"/>
    <dgm:cxn modelId="{C199E335-B01B-4CDA-99F4-3D9149C390F5}" type="presOf" srcId="{1701028F-A14C-44B3-83F9-7F28A080127E}" destId="{991B6BC0-6664-4192-9A5A-51482F2DD283}" srcOrd="0" destOrd="0" presId="urn:microsoft.com/office/officeart/2005/8/layout/default"/>
    <dgm:cxn modelId="{B397D6CA-FDA8-4710-B747-31AB8B16611F}" type="presOf" srcId="{2F842606-4DDD-4112-B9FA-21062DE8D7BC}" destId="{50CCE638-295B-4EE2-B4CF-33931CC0159D}" srcOrd="0" destOrd="0" presId="urn:microsoft.com/office/officeart/2005/8/layout/default"/>
    <dgm:cxn modelId="{DBE81ADC-2295-49F7-A14C-8542718BA71D}" type="presOf" srcId="{34E4E3CC-15A6-4416-99E5-97A74772B79A}" destId="{228757D4-C74E-4E0B-8F74-0AF68B7B17B0}" srcOrd="0" destOrd="0" presId="urn:microsoft.com/office/officeart/2005/8/layout/default"/>
    <dgm:cxn modelId="{8DB3C7E0-447C-4F7C-97B3-B904A593FE9F}" type="presOf" srcId="{A7768EA1-ED8F-45B7-BE1F-61CBF34CA8CA}" destId="{9B3EF56A-B3E5-4514-AF47-6781AFF78F7F}" srcOrd="0" destOrd="0" presId="urn:microsoft.com/office/officeart/2005/8/layout/default"/>
    <dgm:cxn modelId="{680927E3-27FF-4051-9DAC-6E31B9E091C6}" srcId="{1701028F-A14C-44B3-83F9-7F28A080127E}" destId="{5B9419C4-AD4B-40FA-927A-07DA0354229D}" srcOrd="1" destOrd="0" parTransId="{446F75E3-E402-4A97-A19F-3DACD8304C79}" sibTransId="{E3100405-5A62-4B54-B3C6-DC21067050B8}"/>
    <dgm:cxn modelId="{7F4019F4-12B1-46AD-9A32-2FD7AAF532E8}" type="presOf" srcId="{5B9419C4-AD4B-40FA-927A-07DA0354229D}" destId="{DC8103C1-913E-409F-8954-866FD7148873}" srcOrd="0" destOrd="0" presId="urn:microsoft.com/office/officeart/2005/8/layout/default"/>
    <dgm:cxn modelId="{CB4FD044-8BD4-4B4D-A702-16B2D84DF303}" type="presParOf" srcId="{991B6BC0-6664-4192-9A5A-51482F2DD283}" destId="{9B3EF56A-B3E5-4514-AF47-6781AFF78F7F}" srcOrd="0" destOrd="0" presId="urn:microsoft.com/office/officeart/2005/8/layout/default"/>
    <dgm:cxn modelId="{69E00591-EE68-4675-AC60-DE0C4A620A09}" type="presParOf" srcId="{991B6BC0-6664-4192-9A5A-51482F2DD283}" destId="{B3C148AD-0007-48D7-B2AD-DBA14A880A33}" srcOrd="1" destOrd="0" presId="urn:microsoft.com/office/officeart/2005/8/layout/default"/>
    <dgm:cxn modelId="{9CAF8FA6-7EE4-4249-A683-1948A25A4529}" type="presParOf" srcId="{991B6BC0-6664-4192-9A5A-51482F2DD283}" destId="{DC8103C1-913E-409F-8954-866FD7148873}" srcOrd="2" destOrd="0" presId="urn:microsoft.com/office/officeart/2005/8/layout/default"/>
    <dgm:cxn modelId="{0A422EAC-4C2C-4BBD-AD00-7B9E67E763E5}" type="presParOf" srcId="{991B6BC0-6664-4192-9A5A-51482F2DD283}" destId="{41936DC7-2806-4EAE-A16C-47633B21AF43}" srcOrd="3" destOrd="0" presId="urn:microsoft.com/office/officeart/2005/8/layout/default"/>
    <dgm:cxn modelId="{B43AB893-87FB-4FE0-AEA6-20049376CF46}" type="presParOf" srcId="{991B6BC0-6664-4192-9A5A-51482F2DD283}" destId="{50CCE638-295B-4EE2-B4CF-33931CC0159D}" srcOrd="4" destOrd="0" presId="urn:microsoft.com/office/officeart/2005/8/layout/default"/>
    <dgm:cxn modelId="{1270EA0A-733A-45F7-B5C2-2B1CDDD77FB9}" type="presParOf" srcId="{991B6BC0-6664-4192-9A5A-51482F2DD283}" destId="{8D549270-5EFC-410F-A759-693913FCA27F}" srcOrd="5" destOrd="0" presId="urn:microsoft.com/office/officeart/2005/8/layout/default"/>
    <dgm:cxn modelId="{99914493-7973-4198-868F-6FF4D226335B}" type="presParOf" srcId="{991B6BC0-6664-4192-9A5A-51482F2DD283}" destId="{228757D4-C74E-4E0B-8F74-0AF68B7B17B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7E444B-C42A-46E3-BF6C-50EDD9B7196B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6B282E-B305-43AA-87D4-156755755475}">
      <dgm:prSet phldrT="[Text]"/>
      <dgm:spPr>
        <a:solidFill>
          <a:srgbClr val="FFC000"/>
        </a:solidFill>
      </dgm:spPr>
      <dgm:t>
        <a:bodyPr/>
        <a:lstStyle/>
        <a:p>
          <a:r>
            <a:rPr lang="ar-JO" dirty="0"/>
            <a:t>الإنجازات الطبية عند المصريين</a:t>
          </a:r>
          <a:endParaRPr lang="en-US" dirty="0"/>
        </a:p>
      </dgm:t>
    </dgm:pt>
    <dgm:pt modelId="{462604A6-7931-46FD-800F-7AB96071E67E}" type="parTrans" cxnId="{600E06D4-BD89-40A5-A7FB-2553A82D5692}">
      <dgm:prSet/>
      <dgm:spPr/>
      <dgm:t>
        <a:bodyPr/>
        <a:lstStyle/>
        <a:p>
          <a:endParaRPr lang="en-US"/>
        </a:p>
      </dgm:t>
    </dgm:pt>
    <dgm:pt modelId="{E025A9B3-DAF4-42B6-93C8-6E08FBD5A30B}" type="sibTrans" cxnId="{600E06D4-BD89-40A5-A7FB-2553A82D5692}">
      <dgm:prSet/>
      <dgm:spPr/>
      <dgm:t>
        <a:bodyPr/>
        <a:lstStyle/>
        <a:p>
          <a:endParaRPr lang="en-US"/>
        </a:p>
      </dgm:t>
    </dgm:pt>
    <dgm:pt modelId="{309FD35A-7A14-41F2-A53D-5E717BE2D3EA}">
      <dgm:prSet phldrT="[Text]"/>
      <dgm:spPr>
        <a:solidFill>
          <a:srgbClr val="92D050"/>
        </a:solidFill>
      </dgm:spPr>
      <dgm:t>
        <a:bodyPr/>
        <a:lstStyle/>
        <a:p>
          <a:r>
            <a:rPr lang="ar-SA" dirty="0"/>
            <a:t>عرفوا العديد من أمراض الجسم وكيفية علاجها </a:t>
          </a:r>
          <a:endParaRPr lang="en-US" dirty="0"/>
        </a:p>
      </dgm:t>
    </dgm:pt>
    <dgm:pt modelId="{9F1AC1CD-E3AC-4FFF-867A-4C2A783C6778}" type="parTrans" cxnId="{EE292AE7-FE6A-4619-85B6-BA6C4C4188C5}">
      <dgm:prSet/>
      <dgm:spPr/>
      <dgm:t>
        <a:bodyPr/>
        <a:lstStyle/>
        <a:p>
          <a:endParaRPr lang="en-US"/>
        </a:p>
      </dgm:t>
    </dgm:pt>
    <dgm:pt modelId="{43C3B90B-27A9-4256-9430-FC128839E5DA}" type="sibTrans" cxnId="{EE292AE7-FE6A-4619-85B6-BA6C4C4188C5}">
      <dgm:prSet/>
      <dgm:spPr/>
      <dgm:t>
        <a:bodyPr/>
        <a:lstStyle/>
        <a:p>
          <a:endParaRPr lang="en-US"/>
        </a:p>
      </dgm:t>
    </dgm:pt>
    <dgm:pt modelId="{A71A76AE-D009-4169-84C9-CAF84EAD35DF}">
      <dgm:prSet phldrT="[Text]"/>
      <dgm:spPr>
        <a:solidFill>
          <a:srgbClr val="92D050"/>
        </a:solidFill>
      </dgm:spPr>
      <dgm:t>
        <a:bodyPr/>
        <a:lstStyle/>
        <a:p>
          <a:r>
            <a:rPr lang="ar-SA" dirty="0"/>
            <a:t>صنعوا الأدوية من النباتات </a:t>
          </a:r>
          <a:endParaRPr lang="en-US" dirty="0"/>
        </a:p>
      </dgm:t>
    </dgm:pt>
    <dgm:pt modelId="{44704959-EF13-4868-ADE9-E828D7423BD7}" type="parTrans" cxnId="{3834CD54-B7FB-4904-A7DF-C494B27AC338}">
      <dgm:prSet/>
      <dgm:spPr/>
      <dgm:t>
        <a:bodyPr/>
        <a:lstStyle/>
        <a:p>
          <a:endParaRPr lang="en-US"/>
        </a:p>
      </dgm:t>
    </dgm:pt>
    <dgm:pt modelId="{161334C4-477C-42B5-B418-DBD269BBE194}" type="sibTrans" cxnId="{3834CD54-B7FB-4904-A7DF-C494B27AC338}">
      <dgm:prSet/>
      <dgm:spPr/>
      <dgm:t>
        <a:bodyPr/>
        <a:lstStyle/>
        <a:p>
          <a:endParaRPr lang="en-US"/>
        </a:p>
      </dgm:t>
    </dgm:pt>
    <dgm:pt modelId="{3F9B29E3-3CF3-4186-A30B-55731EC1FDC7}">
      <dgm:prSet custT="1"/>
      <dgm:spPr>
        <a:solidFill>
          <a:srgbClr val="92D050"/>
        </a:solidFill>
      </dgm:spPr>
      <dgm:t>
        <a:bodyPr/>
        <a:lstStyle/>
        <a:p>
          <a:r>
            <a:rPr lang="ar-SA" sz="1600" dirty="0"/>
            <a:t>أجروا بعض العمليات الجراحية في اليد والرجل </a:t>
          </a:r>
          <a:endParaRPr lang="ar-JO" sz="1600" dirty="0"/>
        </a:p>
      </dgm:t>
    </dgm:pt>
    <dgm:pt modelId="{97498D72-4D39-48E8-9220-6A744E773598}" type="parTrans" cxnId="{60A4AD5A-8438-46F8-B0A7-7C9B13B962BA}">
      <dgm:prSet/>
      <dgm:spPr/>
      <dgm:t>
        <a:bodyPr/>
        <a:lstStyle/>
        <a:p>
          <a:endParaRPr lang="en-US"/>
        </a:p>
      </dgm:t>
    </dgm:pt>
    <dgm:pt modelId="{E73AAF6E-C257-4BCE-B20E-49C7C38A7019}" type="sibTrans" cxnId="{60A4AD5A-8438-46F8-B0A7-7C9B13B962BA}">
      <dgm:prSet/>
      <dgm:spPr/>
      <dgm:t>
        <a:bodyPr/>
        <a:lstStyle/>
        <a:p>
          <a:endParaRPr lang="en-US"/>
        </a:p>
      </dgm:t>
    </dgm:pt>
    <dgm:pt modelId="{CAC9B872-A60A-44BD-9B19-068C13FC8E90}">
      <dgm:prSet/>
      <dgm:spPr>
        <a:solidFill>
          <a:srgbClr val="92D050"/>
        </a:solidFill>
      </dgm:spPr>
      <dgm:t>
        <a:bodyPr/>
        <a:lstStyle/>
        <a:p>
          <a:r>
            <a:rPr lang="ar-SA" dirty="0"/>
            <a:t>- برعوا في فن التحنيط </a:t>
          </a:r>
          <a:endParaRPr lang="ar-JO" dirty="0"/>
        </a:p>
      </dgm:t>
    </dgm:pt>
    <dgm:pt modelId="{1469439E-9ED0-4419-BBE9-0DC6439DC037}" type="parTrans" cxnId="{083F2CC5-A26E-4662-8422-E2FCB822DEBC}">
      <dgm:prSet/>
      <dgm:spPr/>
      <dgm:t>
        <a:bodyPr/>
        <a:lstStyle/>
        <a:p>
          <a:endParaRPr lang="en-US"/>
        </a:p>
      </dgm:t>
    </dgm:pt>
    <dgm:pt modelId="{DC1E7432-CC25-41E1-8DEC-04452EC76918}" type="sibTrans" cxnId="{083F2CC5-A26E-4662-8422-E2FCB822DEBC}">
      <dgm:prSet/>
      <dgm:spPr/>
      <dgm:t>
        <a:bodyPr/>
        <a:lstStyle/>
        <a:p>
          <a:endParaRPr lang="en-US"/>
        </a:p>
      </dgm:t>
    </dgm:pt>
    <dgm:pt modelId="{46BDF373-C464-4A5E-A83C-B4780712A95B}" type="pres">
      <dgm:prSet presAssocID="{8B7E444B-C42A-46E3-BF6C-50EDD9B7196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2C4E1FF9-3BD2-4AC8-A3E9-2F6B9F20B445}" type="pres">
      <dgm:prSet presAssocID="{E76B282E-B305-43AA-87D4-156755755475}" presName="singleCycle" presStyleCnt="0"/>
      <dgm:spPr/>
    </dgm:pt>
    <dgm:pt modelId="{5DBBAAD7-6DAE-40EF-A37A-D3C025028EB7}" type="pres">
      <dgm:prSet presAssocID="{E76B282E-B305-43AA-87D4-156755755475}" presName="singleCenter" presStyleLbl="node1" presStyleIdx="0" presStyleCnt="5">
        <dgm:presLayoutVars>
          <dgm:chMax val="7"/>
          <dgm:chPref val="7"/>
        </dgm:presLayoutVars>
      </dgm:prSet>
      <dgm:spPr/>
    </dgm:pt>
    <dgm:pt modelId="{61F3D4A5-4FFF-4962-8FA6-52E82BC7292A}" type="pres">
      <dgm:prSet presAssocID="{9F1AC1CD-E3AC-4FFF-867A-4C2A783C6778}" presName="Name56" presStyleLbl="parChTrans1D2" presStyleIdx="0" presStyleCnt="4"/>
      <dgm:spPr/>
    </dgm:pt>
    <dgm:pt modelId="{C2D112EB-01F8-464D-B662-907E32187E0F}" type="pres">
      <dgm:prSet presAssocID="{309FD35A-7A14-41F2-A53D-5E717BE2D3EA}" presName="text0" presStyleLbl="node1" presStyleIdx="1" presStyleCnt="5" custScaleX="373701">
        <dgm:presLayoutVars>
          <dgm:bulletEnabled val="1"/>
        </dgm:presLayoutVars>
      </dgm:prSet>
      <dgm:spPr/>
    </dgm:pt>
    <dgm:pt modelId="{6E49A18C-8245-4A76-B0C8-3B27FBD8132A}" type="pres">
      <dgm:prSet presAssocID="{44704959-EF13-4868-ADE9-E828D7423BD7}" presName="Name56" presStyleLbl="parChTrans1D2" presStyleIdx="1" presStyleCnt="4"/>
      <dgm:spPr/>
    </dgm:pt>
    <dgm:pt modelId="{9543CC5A-B19B-41F5-BFBD-3D852A205150}" type="pres">
      <dgm:prSet presAssocID="{A71A76AE-D009-4169-84C9-CAF84EAD35DF}" presName="text0" presStyleLbl="node1" presStyleIdx="2" presStyleCnt="5" custScaleX="215704">
        <dgm:presLayoutVars>
          <dgm:bulletEnabled val="1"/>
        </dgm:presLayoutVars>
      </dgm:prSet>
      <dgm:spPr/>
    </dgm:pt>
    <dgm:pt modelId="{5D0A7799-40F6-4E0B-92EA-6903A4645DB2}" type="pres">
      <dgm:prSet presAssocID="{1469439E-9ED0-4419-BBE9-0DC6439DC037}" presName="Name56" presStyleLbl="parChTrans1D2" presStyleIdx="2" presStyleCnt="4"/>
      <dgm:spPr/>
    </dgm:pt>
    <dgm:pt modelId="{B2C423C6-0B97-43E1-9851-9373D9E0CA99}" type="pres">
      <dgm:prSet presAssocID="{CAC9B872-A60A-44BD-9B19-068C13FC8E90}" presName="text0" presStyleLbl="node1" presStyleIdx="3" presStyleCnt="5" custScaleX="393804" custScaleY="97548">
        <dgm:presLayoutVars>
          <dgm:bulletEnabled val="1"/>
        </dgm:presLayoutVars>
      </dgm:prSet>
      <dgm:spPr/>
    </dgm:pt>
    <dgm:pt modelId="{C83C126F-01D5-4BDC-A8CA-C8A3CAB24061}" type="pres">
      <dgm:prSet presAssocID="{97498D72-4D39-48E8-9220-6A744E773598}" presName="Name56" presStyleLbl="parChTrans1D2" presStyleIdx="3" presStyleCnt="4"/>
      <dgm:spPr/>
    </dgm:pt>
    <dgm:pt modelId="{EA00CA86-DA86-433F-A132-A259D90562F0}" type="pres">
      <dgm:prSet presAssocID="{3F9B29E3-3CF3-4186-A30B-55731EC1FDC7}" presName="text0" presStyleLbl="node1" presStyleIdx="4" presStyleCnt="5" custScaleX="220484">
        <dgm:presLayoutVars>
          <dgm:bulletEnabled val="1"/>
        </dgm:presLayoutVars>
      </dgm:prSet>
      <dgm:spPr/>
    </dgm:pt>
  </dgm:ptLst>
  <dgm:cxnLst>
    <dgm:cxn modelId="{310DBE22-A5BF-4300-ACB2-AD523028C5A0}" type="presOf" srcId="{97498D72-4D39-48E8-9220-6A744E773598}" destId="{C83C126F-01D5-4BDC-A8CA-C8A3CAB24061}" srcOrd="0" destOrd="0" presId="urn:microsoft.com/office/officeart/2008/layout/RadialCluster"/>
    <dgm:cxn modelId="{A885E52C-63F8-44D1-A8B9-B92E871A92F2}" type="presOf" srcId="{3F9B29E3-3CF3-4186-A30B-55731EC1FDC7}" destId="{EA00CA86-DA86-433F-A132-A259D90562F0}" srcOrd="0" destOrd="0" presId="urn:microsoft.com/office/officeart/2008/layout/RadialCluster"/>
    <dgm:cxn modelId="{6204833F-5182-486E-97FD-ECC1E69A8FF8}" type="presOf" srcId="{309FD35A-7A14-41F2-A53D-5E717BE2D3EA}" destId="{C2D112EB-01F8-464D-B662-907E32187E0F}" srcOrd="0" destOrd="0" presId="urn:microsoft.com/office/officeart/2008/layout/RadialCluster"/>
    <dgm:cxn modelId="{4C37F446-2CFF-4A50-A63D-C477B6AE7D63}" type="presOf" srcId="{9F1AC1CD-E3AC-4FFF-867A-4C2A783C6778}" destId="{61F3D4A5-4FFF-4962-8FA6-52E82BC7292A}" srcOrd="0" destOrd="0" presId="urn:microsoft.com/office/officeart/2008/layout/RadialCluster"/>
    <dgm:cxn modelId="{3834CD54-B7FB-4904-A7DF-C494B27AC338}" srcId="{E76B282E-B305-43AA-87D4-156755755475}" destId="{A71A76AE-D009-4169-84C9-CAF84EAD35DF}" srcOrd="1" destOrd="0" parTransId="{44704959-EF13-4868-ADE9-E828D7423BD7}" sibTransId="{161334C4-477C-42B5-B418-DBD269BBE194}"/>
    <dgm:cxn modelId="{60A4AD5A-8438-46F8-B0A7-7C9B13B962BA}" srcId="{E76B282E-B305-43AA-87D4-156755755475}" destId="{3F9B29E3-3CF3-4186-A30B-55731EC1FDC7}" srcOrd="3" destOrd="0" parTransId="{97498D72-4D39-48E8-9220-6A744E773598}" sibTransId="{E73AAF6E-C257-4BCE-B20E-49C7C38A7019}"/>
    <dgm:cxn modelId="{973E4E7C-9F58-40EC-8BE5-1A53C5290D24}" type="presOf" srcId="{8B7E444B-C42A-46E3-BF6C-50EDD9B7196B}" destId="{46BDF373-C464-4A5E-A83C-B4780712A95B}" srcOrd="0" destOrd="0" presId="urn:microsoft.com/office/officeart/2008/layout/RadialCluster"/>
    <dgm:cxn modelId="{3FDA5991-EB65-4A19-A59E-07EEC7E195C3}" type="presOf" srcId="{CAC9B872-A60A-44BD-9B19-068C13FC8E90}" destId="{B2C423C6-0B97-43E1-9851-9373D9E0CA99}" srcOrd="0" destOrd="0" presId="urn:microsoft.com/office/officeart/2008/layout/RadialCluster"/>
    <dgm:cxn modelId="{4253ABAA-D840-4884-BA79-D07981EEE032}" type="presOf" srcId="{44704959-EF13-4868-ADE9-E828D7423BD7}" destId="{6E49A18C-8245-4A76-B0C8-3B27FBD8132A}" srcOrd="0" destOrd="0" presId="urn:microsoft.com/office/officeart/2008/layout/RadialCluster"/>
    <dgm:cxn modelId="{083F2CC5-A26E-4662-8422-E2FCB822DEBC}" srcId="{E76B282E-B305-43AA-87D4-156755755475}" destId="{CAC9B872-A60A-44BD-9B19-068C13FC8E90}" srcOrd="2" destOrd="0" parTransId="{1469439E-9ED0-4419-BBE9-0DC6439DC037}" sibTransId="{DC1E7432-CC25-41E1-8DEC-04452EC76918}"/>
    <dgm:cxn modelId="{4397BDCD-CC69-4678-B067-89B2066DCA7B}" type="presOf" srcId="{A71A76AE-D009-4169-84C9-CAF84EAD35DF}" destId="{9543CC5A-B19B-41F5-BFBD-3D852A205150}" srcOrd="0" destOrd="0" presId="urn:microsoft.com/office/officeart/2008/layout/RadialCluster"/>
    <dgm:cxn modelId="{03D71FCE-7DAA-4AF6-949D-35CE64352C38}" type="presOf" srcId="{E76B282E-B305-43AA-87D4-156755755475}" destId="{5DBBAAD7-6DAE-40EF-A37A-D3C025028EB7}" srcOrd="0" destOrd="0" presId="urn:microsoft.com/office/officeart/2008/layout/RadialCluster"/>
    <dgm:cxn modelId="{600E06D4-BD89-40A5-A7FB-2553A82D5692}" srcId="{8B7E444B-C42A-46E3-BF6C-50EDD9B7196B}" destId="{E76B282E-B305-43AA-87D4-156755755475}" srcOrd="0" destOrd="0" parTransId="{462604A6-7931-46FD-800F-7AB96071E67E}" sibTransId="{E025A9B3-DAF4-42B6-93C8-6E08FBD5A30B}"/>
    <dgm:cxn modelId="{5CF9D7DF-63FE-4EA5-A8E1-A35F9AF7FD92}" type="presOf" srcId="{1469439E-9ED0-4419-BBE9-0DC6439DC037}" destId="{5D0A7799-40F6-4E0B-92EA-6903A4645DB2}" srcOrd="0" destOrd="0" presId="urn:microsoft.com/office/officeart/2008/layout/RadialCluster"/>
    <dgm:cxn modelId="{EE292AE7-FE6A-4619-85B6-BA6C4C4188C5}" srcId="{E76B282E-B305-43AA-87D4-156755755475}" destId="{309FD35A-7A14-41F2-A53D-5E717BE2D3EA}" srcOrd="0" destOrd="0" parTransId="{9F1AC1CD-E3AC-4FFF-867A-4C2A783C6778}" sibTransId="{43C3B90B-27A9-4256-9430-FC128839E5DA}"/>
    <dgm:cxn modelId="{D0BED9CE-2574-4EEC-9A39-6D7A4E0E36AD}" type="presParOf" srcId="{46BDF373-C464-4A5E-A83C-B4780712A95B}" destId="{2C4E1FF9-3BD2-4AC8-A3E9-2F6B9F20B445}" srcOrd="0" destOrd="0" presId="urn:microsoft.com/office/officeart/2008/layout/RadialCluster"/>
    <dgm:cxn modelId="{1D3B1239-AA4F-4DE8-8A6B-99905FB31FA9}" type="presParOf" srcId="{2C4E1FF9-3BD2-4AC8-A3E9-2F6B9F20B445}" destId="{5DBBAAD7-6DAE-40EF-A37A-D3C025028EB7}" srcOrd="0" destOrd="0" presId="urn:microsoft.com/office/officeart/2008/layout/RadialCluster"/>
    <dgm:cxn modelId="{72991608-8749-4F2E-B566-C81E45BE78DD}" type="presParOf" srcId="{2C4E1FF9-3BD2-4AC8-A3E9-2F6B9F20B445}" destId="{61F3D4A5-4FFF-4962-8FA6-52E82BC7292A}" srcOrd="1" destOrd="0" presId="urn:microsoft.com/office/officeart/2008/layout/RadialCluster"/>
    <dgm:cxn modelId="{940D9799-63AC-4A92-AD30-C7DEA4A544A3}" type="presParOf" srcId="{2C4E1FF9-3BD2-4AC8-A3E9-2F6B9F20B445}" destId="{C2D112EB-01F8-464D-B662-907E32187E0F}" srcOrd="2" destOrd="0" presId="urn:microsoft.com/office/officeart/2008/layout/RadialCluster"/>
    <dgm:cxn modelId="{54640280-5D2E-46B8-8CE2-C822A6DF3C76}" type="presParOf" srcId="{2C4E1FF9-3BD2-4AC8-A3E9-2F6B9F20B445}" destId="{6E49A18C-8245-4A76-B0C8-3B27FBD8132A}" srcOrd="3" destOrd="0" presId="urn:microsoft.com/office/officeart/2008/layout/RadialCluster"/>
    <dgm:cxn modelId="{BAE6B60E-CA89-4612-AB12-AE6960EB06FF}" type="presParOf" srcId="{2C4E1FF9-3BD2-4AC8-A3E9-2F6B9F20B445}" destId="{9543CC5A-B19B-41F5-BFBD-3D852A205150}" srcOrd="4" destOrd="0" presId="urn:microsoft.com/office/officeart/2008/layout/RadialCluster"/>
    <dgm:cxn modelId="{BFC29D76-1D71-49B5-844D-EFD5807D466B}" type="presParOf" srcId="{2C4E1FF9-3BD2-4AC8-A3E9-2F6B9F20B445}" destId="{5D0A7799-40F6-4E0B-92EA-6903A4645DB2}" srcOrd="5" destOrd="0" presId="urn:microsoft.com/office/officeart/2008/layout/RadialCluster"/>
    <dgm:cxn modelId="{CFA6DF07-8E46-4AF7-8AFA-7AB52400C3DC}" type="presParOf" srcId="{2C4E1FF9-3BD2-4AC8-A3E9-2F6B9F20B445}" destId="{B2C423C6-0B97-43E1-9851-9373D9E0CA99}" srcOrd="6" destOrd="0" presId="urn:microsoft.com/office/officeart/2008/layout/RadialCluster"/>
    <dgm:cxn modelId="{497B3BF2-BC41-4A58-98B9-3A25A2E0B14D}" type="presParOf" srcId="{2C4E1FF9-3BD2-4AC8-A3E9-2F6B9F20B445}" destId="{C83C126F-01D5-4BDC-A8CA-C8A3CAB24061}" srcOrd="7" destOrd="0" presId="urn:microsoft.com/office/officeart/2008/layout/RadialCluster"/>
    <dgm:cxn modelId="{8CDF3175-3844-4353-8667-C6312081E8CA}" type="presParOf" srcId="{2C4E1FF9-3BD2-4AC8-A3E9-2F6B9F20B445}" destId="{EA00CA86-DA86-433F-A132-A259D90562F0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753F4-5EAF-4A13-91D0-D8D329C0F8C6}">
      <dsp:nvSpPr>
        <dsp:cNvPr id="0" name=""/>
        <dsp:cNvSpPr/>
      </dsp:nvSpPr>
      <dsp:spPr>
        <a:xfrm>
          <a:off x="1914104" y="1679"/>
          <a:ext cx="2701878" cy="799001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solidFill>
                <a:schemeClr val="tx1"/>
              </a:solidFill>
            </a:rPr>
            <a:t>قياس الأطوال بالشبر والقدم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953108" y="40683"/>
        <a:ext cx="2623870" cy="720993"/>
      </dsp:txXfrm>
    </dsp:sp>
    <dsp:sp modelId="{4BDCB17E-41E8-4DE3-B7BF-18F9D7600255}">
      <dsp:nvSpPr>
        <dsp:cNvPr id="0" name=""/>
        <dsp:cNvSpPr/>
      </dsp:nvSpPr>
      <dsp:spPr>
        <a:xfrm>
          <a:off x="1708689" y="637477"/>
          <a:ext cx="2640111" cy="2640111"/>
        </a:xfrm>
        <a:custGeom>
          <a:avLst/>
          <a:gdLst/>
          <a:ahLst/>
          <a:cxnLst/>
          <a:rect l="0" t="0" r="0" b="0"/>
          <a:pathLst>
            <a:path>
              <a:moveTo>
                <a:pt x="1962301" y="166770"/>
              </a:moveTo>
              <a:arcTo wR="1320055" hR="1320055" stAng="17946763" swAng="190647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F0620C-BFD2-4F1A-B2C9-CA20654122E9}">
      <dsp:nvSpPr>
        <dsp:cNvPr id="0" name=""/>
        <dsp:cNvSpPr/>
      </dsp:nvSpPr>
      <dsp:spPr>
        <a:xfrm>
          <a:off x="3238658" y="1321735"/>
          <a:ext cx="2692880" cy="799001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solidFill>
                <a:schemeClr val="tx1"/>
              </a:solidFill>
            </a:rPr>
            <a:t>معرفة الأرقام الصحيحة والأرقام العشرية والصفر </a:t>
          </a:r>
          <a:endParaRPr lang="ar-JO" sz="2000" kern="1200" dirty="0">
            <a:solidFill>
              <a:schemeClr val="tx1"/>
            </a:solidFill>
          </a:endParaRPr>
        </a:p>
      </dsp:txBody>
      <dsp:txXfrm>
        <a:off x="3277662" y="1360739"/>
        <a:ext cx="2614872" cy="720993"/>
      </dsp:txXfrm>
    </dsp:sp>
    <dsp:sp modelId="{3AC0D8F9-F7D6-4410-A113-FAAC66204664}">
      <dsp:nvSpPr>
        <dsp:cNvPr id="0" name=""/>
        <dsp:cNvSpPr/>
      </dsp:nvSpPr>
      <dsp:spPr>
        <a:xfrm>
          <a:off x="1708689" y="164882"/>
          <a:ext cx="2640111" cy="2640111"/>
        </a:xfrm>
        <a:custGeom>
          <a:avLst/>
          <a:gdLst/>
          <a:ahLst/>
          <a:cxnLst/>
          <a:rect l="0" t="0" r="0" b="0"/>
          <a:pathLst>
            <a:path>
              <a:moveTo>
                <a:pt x="2473341" y="1962301"/>
              </a:moveTo>
              <a:arcTo wR="1320055" hR="1320055" stAng="1746763" swAng="190647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E854F9-75A0-4B66-A7DB-A0498D4C17E7}">
      <dsp:nvSpPr>
        <dsp:cNvPr id="0" name=""/>
        <dsp:cNvSpPr/>
      </dsp:nvSpPr>
      <dsp:spPr>
        <a:xfrm>
          <a:off x="1834990" y="2641791"/>
          <a:ext cx="2860104" cy="799001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solidFill>
                <a:schemeClr val="tx1"/>
              </a:solidFill>
            </a:rPr>
            <a:t>حساب ثقل المواد وأوزانها </a:t>
          </a:r>
          <a:endParaRPr lang="ar-JO" sz="2000" kern="1200" dirty="0">
            <a:solidFill>
              <a:schemeClr val="tx1"/>
            </a:solidFill>
          </a:endParaRPr>
        </a:p>
      </dsp:txBody>
      <dsp:txXfrm>
        <a:off x="1873994" y="2680795"/>
        <a:ext cx="2782096" cy="720993"/>
      </dsp:txXfrm>
    </dsp:sp>
    <dsp:sp modelId="{D0A1B2DF-E4C7-4A31-8363-F7597C64214A}">
      <dsp:nvSpPr>
        <dsp:cNvPr id="0" name=""/>
        <dsp:cNvSpPr/>
      </dsp:nvSpPr>
      <dsp:spPr>
        <a:xfrm>
          <a:off x="2177564" y="162845"/>
          <a:ext cx="2640111" cy="2640111"/>
        </a:xfrm>
        <a:custGeom>
          <a:avLst/>
          <a:gdLst/>
          <a:ahLst/>
          <a:cxnLst/>
          <a:rect l="0" t="0" r="0" b="0"/>
          <a:pathLst>
            <a:path>
              <a:moveTo>
                <a:pt x="681447" y="2475359"/>
              </a:moveTo>
              <a:arcTo wR="1320055" hR="1320055" stAng="7135931" swAng="192813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786EF-3B61-4335-9C63-6681654F708C}">
      <dsp:nvSpPr>
        <dsp:cNvPr id="0" name=""/>
        <dsp:cNvSpPr/>
      </dsp:nvSpPr>
      <dsp:spPr>
        <a:xfrm>
          <a:off x="719632" y="1327492"/>
          <a:ext cx="2450708" cy="787487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معرفة مساحة المربع والمثلث والدائرة وحجم الهرم الكامل وحجم الهرم الناقص</a:t>
          </a:r>
          <a:endParaRPr lang="en-US" sz="1800" kern="1200" dirty="0"/>
        </a:p>
      </dsp:txBody>
      <dsp:txXfrm>
        <a:off x="758074" y="1365934"/>
        <a:ext cx="2373824" cy="710603"/>
      </dsp:txXfrm>
    </dsp:sp>
    <dsp:sp modelId="{DBD3DDD8-1690-4B77-A97C-DD6ECD5E183C}">
      <dsp:nvSpPr>
        <dsp:cNvPr id="0" name=""/>
        <dsp:cNvSpPr/>
      </dsp:nvSpPr>
      <dsp:spPr>
        <a:xfrm>
          <a:off x="2177564" y="639514"/>
          <a:ext cx="2640111" cy="2640111"/>
        </a:xfrm>
        <a:custGeom>
          <a:avLst/>
          <a:gdLst/>
          <a:ahLst/>
          <a:cxnLst/>
          <a:rect l="0" t="0" r="0" b="0"/>
          <a:pathLst>
            <a:path>
              <a:moveTo>
                <a:pt x="164752" y="681447"/>
              </a:moveTo>
              <a:arcTo wR="1320055" hR="1320055" stAng="12535931" swAng="192813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EF56A-B3E5-4514-AF47-6781AFF78F7F}">
      <dsp:nvSpPr>
        <dsp:cNvPr id="0" name=""/>
        <dsp:cNvSpPr/>
      </dsp:nvSpPr>
      <dsp:spPr>
        <a:xfrm>
          <a:off x="263361" y="2608"/>
          <a:ext cx="2607627" cy="1564576"/>
        </a:xfrm>
        <a:prstGeom prst="rect">
          <a:avLst/>
        </a:prstGeom>
        <a:solidFill>
          <a:srgbClr val="7030A0"/>
        </a:solidFill>
        <a:ln w="127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dirty="0">
              <a:solidFill>
                <a:schemeClr val="tx1"/>
              </a:solidFill>
            </a:rPr>
            <a:t>دراسة حركة الأجرام السماوية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263361" y="2608"/>
        <a:ext cx="2607627" cy="1564576"/>
      </dsp:txXfrm>
    </dsp:sp>
    <dsp:sp modelId="{DC8103C1-913E-409F-8954-866FD7148873}">
      <dsp:nvSpPr>
        <dsp:cNvPr id="0" name=""/>
        <dsp:cNvSpPr/>
      </dsp:nvSpPr>
      <dsp:spPr>
        <a:xfrm>
          <a:off x="3131751" y="2608"/>
          <a:ext cx="2607627" cy="1564576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dirty="0">
              <a:solidFill>
                <a:schemeClr val="tx1"/>
              </a:solidFill>
            </a:rPr>
            <a:t>تقسيم السنة إلى 365 يوم وأربعة فصول أولها فصل الفيضان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3131751" y="2608"/>
        <a:ext cx="2607627" cy="1564576"/>
      </dsp:txXfrm>
    </dsp:sp>
    <dsp:sp modelId="{50CCE638-295B-4EE2-B4CF-33931CC0159D}">
      <dsp:nvSpPr>
        <dsp:cNvPr id="0" name=""/>
        <dsp:cNvSpPr/>
      </dsp:nvSpPr>
      <dsp:spPr>
        <a:xfrm>
          <a:off x="6000141" y="2608"/>
          <a:ext cx="2607627" cy="1564576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dirty="0">
              <a:solidFill>
                <a:schemeClr val="tx1"/>
              </a:solidFill>
            </a:rPr>
            <a:t>درسوا الظواهر الطبيعية مثل الكسوف والخسوف والمد والجزر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6000141" y="2608"/>
        <a:ext cx="2607627" cy="1564576"/>
      </dsp:txXfrm>
    </dsp:sp>
    <dsp:sp modelId="{228757D4-C74E-4E0B-8F74-0AF68B7B17B0}">
      <dsp:nvSpPr>
        <dsp:cNvPr id="0" name=""/>
        <dsp:cNvSpPr/>
      </dsp:nvSpPr>
      <dsp:spPr>
        <a:xfrm>
          <a:off x="3131751" y="1827947"/>
          <a:ext cx="2607627" cy="1564576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dirty="0">
              <a:solidFill>
                <a:schemeClr val="tx1"/>
              </a:solidFill>
            </a:rPr>
            <a:t>اختيار اليوم الذي يصل فيه النيل غالبا إلى أقصى ارتفاع له لبدء السنة</a:t>
          </a:r>
          <a:endParaRPr lang="ar-JO" sz="2500" kern="1200" dirty="0">
            <a:solidFill>
              <a:schemeClr val="tx1"/>
            </a:solidFill>
          </a:endParaRPr>
        </a:p>
      </dsp:txBody>
      <dsp:txXfrm>
        <a:off x="3131751" y="1827947"/>
        <a:ext cx="2607627" cy="15645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BAAD7-6DAE-40EF-A37A-D3C025028EB7}">
      <dsp:nvSpPr>
        <dsp:cNvPr id="0" name=""/>
        <dsp:cNvSpPr/>
      </dsp:nvSpPr>
      <dsp:spPr>
        <a:xfrm>
          <a:off x="3881202" y="1174127"/>
          <a:ext cx="1002864" cy="1002864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900" kern="1200" dirty="0"/>
            <a:t>الإنجازات الطبية عند المصريين</a:t>
          </a:r>
          <a:endParaRPr lang="en-US" sz="1900" kern="1200" dirty="0"/>
        </a:p>
      </dsp:txBody>
      <dsp:txXfrm>
        <a:off x="3930158" y="1223083"/>
        <a:ext cx="904952" cy="904952"/>
      </dsp:txXfrm>
    </dsp:sp>
    <dsp:sp modelId="{61F3D4A5-4FFF-4962-8FA6-52E82BC7292A}">
      <dsp:nvSpPr>
        <dsp:cNvPr id="0" name=""/>
        <dsp:cNvSpPr/>
      </dsp:nvSpPr>
      <dsp:spPr>
        <a:xfrm rot="16200000">
          <a:off x="4133733" y="925226"/>
          <a:ext cx="49780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9780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D112EB-01F8-464D-B662-907E32187E0F}">
      <dsp:nvSpPr>
        <dsp:cNvPr id="0" name=""/>
        <dsp:cNvSpPr/>
      </dsp:nvSpPr>
      <dsp:spPr>
        <a:xfrm>
          <a:off x="3127150" y="4406"/>
          <a:ext cx="2510969" cy="671919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عرفوا العديد من أمراض الجسم وكيفية علاجها </a:t>
          </a:r>
          <a:endParaRPr lang="en-US" sz="1700" kern="1200" dirty="0"/>
        </a:p>
      </dsp:txBody>
      <dsp:txXfrm>
        <a:off x="3159950" y="37206"/>
        <a:ext cx="2445369" cy="606319"/>
      </dsp:txXfrm>
    </dsp:sp>
    <dsp:sp modelId="{6E49A18C-8245-4A76-B0C8-3B27FBD8132A}">
      <dsp:nvSpPr>
        <dsp:cNvPr id="0" name=""/>
        <dsp:cNvSpPr/>
      </dsp:nvSpPr>
      <dsp:spPr>
        <a:xfrm>
          <a:off x="4884067" y="1675559"/>
          <a:ext cx="10908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908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3CC5A-B19B-41F5-BFBD-3D852A205150}">
      <dsp:nvSpPr>
        <dsp:cNvPr id="0" name=""/>
        <dsp:cNvSpPr/>
      </dsp:nvSpPr>
      <dsp:spPr>
        <a:xfrm>
          <a:off x="4993150" y="1339600"/>
          <a:ext cx="1449356" cy="671919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صنعوا الأدوية من النباتات </a:t>
          </a:r>
          <a:endParaRPr lang="en-US" sz="1700" kern="1200" dirty="0"/>
        </a:p>
      </dsp:txBody>
      <dsp:txXfrm>
        <a:off x="5025950" y="1372400"/>
        <a:ext cx="1383756" cy="606319"/>
      </dsp:txXfrm>
    </dsp:sp>
    <dsp:sp modelId="{5D0A7799-40F6-4E0B-92EA-6903A4645DB2}">
      <dsp:nvSpPr>
        <dsp:cNvPr id="0" name=""/>
        <dsp:cNvSpPr/>
      </dsp:nvSpPr>
      <dsp:spPr>
        <a:xfrm rot="5400000">
          <a:off x="4129615" y="2430012"/>
          <a:ext cx="50603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603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C423C6-0B97-43E1-9851-9373D9E0CA99}">
      <dsp:nvSpPr>
        <dsp:cNvPr id="0" name=""/>
        <dsp:cNvSpPr/>
      </dsp:nvSpPr>
      <dsp:spPr>
        <a:xfrm>
          <a:off x="3059612" y="2683032"/>
          <a:ext cx="2646045" cy="655443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dirty="0"/>
            <a:t>- برعوا في فن التحنيط </a:t>
          </a:r>
          <a:endParaRPr lang="ar-JO" sz="2500" kern="1200" dirty="0"/>
        </a:p>
      </dsp:txBody>
      <dsp:txXfrm>
        <a:off x="3091608" y="2715028"/>
        <a:ext cx="2582053" cy="591451"/>
      </dsp:txXfrm>
    </dsp:sp>
    <dsp:sp modelId="{C83C126F-01D5-4BDC-A8CA-C8A3CAB24061}">
      <dsp:nvSpPr>
        <dsp:cNvPr id="0" name=""/>
        <dsp:cNvSpPr/>
      </dsp:nvSpPr>
      <dsp:spPr>
        <a:xfrm rot="10800000">
          <a:off x="3788178" y="1675559"/>
          <a:ext cx="9302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302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00CA86-DA86-433F-A132-A259D90562F0}">
      <dsp:nvSpPr>
        <dsp:cNvPr id="0" name=""/>
        <dsp:cNvSpPr/>
      </dsp:nvSpPr>
      <dsp:spPr>
        <a:xfrm>
          <a:off x="2306703" y="1339600"/>
          <a:ext cx="1481474" cy="671919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أجروا بعض العمليات الجراحية في اليد والرجل </a:t>
          </a:r>
          <a:endParaRPr lang="ar-JO" sz="1600" kern="1200" dirty="0"/>
        </a:p>
      </dsp:txBody>
      <dsp:txXfrm>
        <a:off x="2339503" y="1372400"/>
        <a:ext cx="1415874" cy="606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13/05/1445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/>
              <a:t> الحياة الفكرية والعلمية في مصر القديمة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/>
          </a:p>
          <a:p>
            <a:r>
              <a:rPr lang="ar-JO" dirty="0">
                <a:solidFill>
                  <a:srgbClr val="0070C0"/>
                </a:solidFill>
              </a:rPr>
              <a:t>أولا:</a:t>
            </a:r>
            <a:r>
              <a:rPr lang="ar-JO" dirty="0"/>
              <a:t> مفهوم الكتابة الهيروغليفية</a:t>
            </a:r>
          </a:p>
          <a:p>
            <a:r>
              <a:rPr lang="ar-JO" dirty="0">
                <a:solidFill>
                  <a:srgbClr val="0070C0"/>
                </a:solidFill>
              </a:rPr>
              <a:t>ثانيا: </a:t>
            </a:r>
            <a:r>
              <a:rPr lang="ar-JO" dirty="0"/>
              <a:t>المدارس والمكتبات في مصر القديمة</a:t>
            </a:r>
          </a:p>
          <a:p>
            <a:r>
              <a:rPr lang="ar-JO" dirty="0">
                <a:solidFill>
                  <a:srgbClr val="0070C0"/>
                </a:solidFill>
              </a:rPr>
              <a:t>ثالثا:</a:t>
            </a:r>
            <a:r>
              <a:rPr lang="ar-JO" dirty="0"/>
              <a:t> الآداب والعلوم في حضارة مصر القديمة </a:t>
            </a:r>
          </a:p>
          <a:p>
            <a:r>
              <a:rPr lang="ar-JO" dirty="0">
                <a:solidFill>
                  <a:schemeClr val="tx1"/>
                </a:solidFill>
              </a:rPr>
              <a:t>( الآداب، الهندسة، علم الحساب، الفلك والطب)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156" y="487682"/>
            <a:ext cx="2692854" cy="114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الكتابة الهيروغليفية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dirty="0">
                <a:solidFill>
                  <a:schemeClr val="accent2"/>
                </a:solidFill>
              </a:rPr>
              <a:t>  </a:t>
            </a:r>
            <a:r>
              <a:rPr lang="ar-SA" dirty="0"/>
              <a:t>طور المصريون القدماء كتابة خاصة بهم عرفت باسم الهيروغليفية أي: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>
                <a:solidFill>
                  <a:srgbClr val="FF0000"/>
                </a:solidFill>
              </a:rPr>
              <a:t>(الكتابة المقدسة)</a:t>
            </a:r>
            <a:r>
              <a:rPr lang="ar-SA" dirty="0"/>
              <a:t>فدونوا علومهم وآدابهم على لفائف من ورق البردى </a:t>
            </a:r>
          </a:p>
          <a:p>
            <a:pPr marL="0" indent="0" algn="r" rtl="1">
              <a:buNone/>
            </a:pPr>
            <a:r>
              <a:rPr lang="ar-SA" dirty="0"/>
              <a:t>وكتبوا على جدران القبور وجدران المعابد</a:t>
            </a:r>
            <a:endParaRPr lang="en-US" dirty="0"/>
          </a:p>
          <a:p>
            <a:pPr marL="0" indent="0" algn="r" rtl="1">
              <a:buNone/>
            </a:pPr>
            <a:r>
              <a:rPr lang="ar-JO" b="1" dirty="0"/>
              <a:t>         </a:t>
            </a:r>
          </a:p>
          <a:p>
            <a:pPr marL="0" indent="0" algn="r" rtl="1">
              <a:buNone/>
            </a:pPr>
            <a:r>
              <a:rPr lang="ar-JO" b="1" dirty="0"/>
              <a:t>كيف اكتشف العالم الحديث مضمون الكتابة الهيروغليفية؟</a:t>
            </a:r>
            <a:endParaRPr lang="en-US" dirty="0"/>
          </a:p>
          <a:p>
            <a:pPr algn="r" rtl="1"/>
            <a:r>
              <a:rPr lang="ar-JO" dirty="0"/>
              <a:t>بعد ان تمكن العالم الفرنسي شامبليون من التوصل الى فك رموزها بعد العثور على حجر رشيد عند قدوم الحملة الفرنسية بقيادة نابيلون بونابرت الى مصر</a:t>
            </a:r>
          </a:p>
        </p:txBody>
      </p:sp>
      <p:pic>
        <p:nvPicPr>
          <p:cNvPr id="7" name="Picture 6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8748" y="3310375"/>
            <a:ext cx="779737" cy="5545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56321"/>
            <a:ext cx="2007053" cy="181167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139" y="4814582"/>
            <a:ext cx="1132114" cy="139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29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SA" sz="3600" dirty="0"/>
              <a:t> المدارس والمكتبات</a:t>
            </a:r>
            <a:endParaRPr lang="ar-J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ar-JO" dirty="0"/>
              <a:t>عرفت ا</a:t>
            </a:r>
            <a:r>
              <a:rPr lang="ar-JO" dirty="0">
                <a:solidFill>
                  <a:srgbClr val="FF0000"/>
                </a:solidFill>
              </a:rPr>
              <a:t>لمدارس</a:t>
            </a:r>
            <a:r>
              <a:rPr lang="ar-JO" dirty="0"/>
              <a:t> عند قدماء المصريين باسم بيت الحياة وقد انشئت داخل المعابد الكبيرة فأصبح يلحق بكل معبد مدرسة نظرا لأهميتها.</a:t>
            </a:r>
          </a:p>
          <a:p>
            <a:pPr algn="r" rtl="1"/>
            <a:endParaRPr lang="en-US" dirty="0"/>
          </a:p>
          <a:p>
            <a:pPr marL="0" indent="0" algn="r" rtl="1">
              <a:buNone/>
            </a:pPr>
            <a:r>
              <a:rPr lang="ar-JO" b="1" dirty="0"/>
              <a:t>          اذكر المهام التي كانت تؤديها المدرسة؟</a:t>
            </a:r>
            <a:endParaRPr lang="en-US" dirty="0"/>
          </a:p>
          <a:p>
            <a:pPr algn="r" rtl="1"/>
            <a:r>
              <a:rPr lang="ar-JO" dirty="0">
                <a:solidFill>
                  <a:srgbClr val="0070C0"/>
                </a:solidFill>
              </a:rPr>
              <a:t>1-تدريس مختلف انواع المعارف والعلوم</a:t>
            </a:r>
            <a:endParaRPr lang="en-US" dirty="0">
              <a:solidFill>
                <a:srgbClr val="0070C0"/>
              </a:solidFill>
            </a:endParaRPr>
          </a:p>
          <a:p>
            <a:pPr algn="r" rtl="1"/>
            <a:r>
              <a:rPr lang="ar-JO" dirty="0">
                <a:solidFill>
                  <a:srgbClr val="0070C0"/>
                </a:solidFill>
              </a:rPr>
              <a:t>2-حفظ النصوص الدينية اللازمة للطقوس التي كانت تؤدى في المعابد</a:t>
            </a:r>
            <a:endParaRPr lang="en-US" dirty="0">
              <a:solidFill>
                <a:srgbClr val="0070C0"/>
              </a:solidFill>
            </a:endParaRPr>
          </a:p>
          <a:p>
            <a:pPr algn="r" rtl="1"/>
            <a:r>
              <a:rPr lang="ar-JO" dirty="0">
                <a:solidFill>
                  <a:srgbClr val="0070C0"/>
                </a:solidFill>
              </a:rPr>
              <a:t>3-كانت مكانا لنسخ النصوص الاصلية للأساطير والطقوس والترانيم</a:t>
            </a:r>
          </a:p>
          <a:p>
            <a:pPr marL="0" indent="0" algn="r" rtl="1">
              <a:buNone/>
            </a:pPr>
            <a:r>
              <a:rPr lang="ar-JO" dirty="0"/>
              <a:t> </a:t>
            </a:r>
            <a:endParaRPr lang="ar-SA" b="1" dirty="0"/>
          </a:p>
          <a:p>
            <a:pPr algn="r" rtl="1"/>
            <a:r>
              <a:rPr lang="ar-SA" b="1" dirty="0"/>
              <a:t> </a:t>
            </a:r>
            <a:r>
              <a:rPr lang="ar-SA" dirty="0"/>
              <a:t>اهتم المصريين القدماء بإقامة </a:t>
            </a:r>
            <a:r>
              <a:rPr lang="ar-SA" dirty="0">
                <a:solidFill>
                  <a:srgbClr val="FF0000"/>
                </a:solidFill>
              </a:rPr>
              <a:t>المكتبات</a:t>
            </a:r>
            <a:r>
              <a:rPr lang="ar-SA" dirty="0"/>
              <a:t> داخل المعابد، فحفظت فيها جميع أنواع الكتب.</a:t>
            </a:r>
            <a:endParaRPr lang="en-US" dirty="0"/>
          </a:p>
        </p:txBody>
      </p:sp>
      <p:pic>
        <p:nvPicPr>
          <p:cNvPr id="4" name="Picture 3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703" y="2916385"/>
            <a:ext cx="753034" cy="57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76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</a:t>
            </a:r>
            <a:r>
              <a:rPr lang="ar-SA" dirty="0"/>
              <a:t>الآداب والعلوم في حضارة مصر القديمة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SA" dirty="0">
                <a:solidFill>
                  <a:srgbClr val="FF0000"/>
                </a:solidFill>
              </a:rPr>
              <a:t>1-</a:t>
            </a:r>
            <a:r>
              <a:rPr lang="ar-SA" u="sng" dirty="0">
                <a:solidFill>
                  <a:srgbClr val="FF0000"/>
                </a:solidFill>
              </a:rPr>
              <a:t>الاداب</a:t>
            </a:r>
            <a:r>
              <a:rPr lang="ar-SA" dirty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  <a:p>
            <a:pPr algn="r" rtl="1"/>
            <a:r>
              <a:rPr lang="ar-SA" dirty="0"/>
              <a:t>اهتم المصريون القدماء </a:t>
            </a:r>
            <a:r>
              <a:rPr lang="ar-JO" dirty="0"/>
              <a:t>بعدة أنواع من الآداب: </a:t>
            </a:r>
          </a:p>
          <a:p>
            <a:pPr algn="r" rtl="1"/>
            <a:r>
              <a:rPr lang="ar-JO" dirty="0">
                <a:solidFill>
                  <a:srgbClr val="0070C0"/>
                </a:solidFill>
              </a:rPr>
              <a:t>- </a:t>
            </a:r>
            <a:r>
              <a:rPr lang="ar-SA" dirty="0">
                <a:solidFill>
                  <a:srgbClr val="0070C0"/>
                </a:solidFill>
              </a:rPr>
              <a:t>بالأدب الديني----الذي تناول العقائد الدينية </a:t>
            </a:r>
            <a:endParaRPr lang="en-US" dirty="0">
              <a:solidFill>
                <a:srgbClr val="0070C0"/>
              </a:solidFill>
            </a:endParaRPr>
          </a:p>
          <a:p>
            <a:pPr algn="r" rtl="1"/>
            <a:r>
              <a:rPr lang="ar-SA" dirty="0">
                <a:solidFill>
                  <a:srgbClr val="0070C0"/>
                </a:solidFill>
              </a:rPr>
              <a:t>-الادب القصصي----- الذي تناول الاحداث الواقعية لحياة الناس</a:t>
            </a:r>
            <a:endParaRPr lang="en-US" dirty="0">
              <a:solidFill>
                <a:srgbClr val="0070C0"/>
              </a:solidFill>
            </a:endParaRPr>
          </a:p>
          <a:p>
            <a:pPr algn="r" rtl="1"/>
            <a:r>
              <a:rPr lang="ar-SA" dirty="0">
                <a:solidFill>
                  <a:srgbClr val="0070C0"/>
                </a:solidFill>
              </a:rPr>
              <a:t>- ادب المديح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2-</a:t>
            </a:r>
            <a:r>
              <a:rPr lang="ar-JO" u="sng" dirty="0">
                <a:solidFill>
                  <a:srgbClr val="FF0000"/>
                </a:solidFill>
              </a:rPr>
              <a:t>الهندسة</a:t>
            </a:r>
            <a:r>
              <a:rPr lang="ar-JO" dirty="0">
                <a:solidFill>
                  <a:srgbClr val="FF0000"/>
                </a:solidFill>
              </a:rPr>
              <a:t> </a:t>
            </a:r>
            <a:r>
              <a:rPr lang="ar-SA" dirty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  <a:p>
            <a:pPr algn="r" rtl="1"/>
            <a:r>
              <a:rPr lang="ar-SA" dirty="0"/>
              <a:t>تقدم المصريون في علم هندسة المساحة </a:t>
            </a:r>
            <a:r>
              <a:rPr lang="ar-JO" dirty="0"/>
              <a:t>:</a:t>
            </a:r>
          </a:p>
          <a:p>
            <a:pPr algn="r" rtl="1"/>
            <a:r>
              <a:rPr lang="ar-JO" dirty="0">
                <a:solidFill>
                  <a:srgbClr val="0070C0"/>
                </a:solidFill>
              </a:rPr>
              <a:t> - وضعوا التصاميم الهندسية مع قياساتها اللازمة</a:t>
            </a:r>
            <a:endParaRPr lang="en-US" dirty="0">
              <a:solidFill>
                <a:srgbClr val="0070C0"/>
              </a:solidFill>
            </a:endParaRPr>
          </a:p>
          <a:p>
            <a:pPr algn="r" rtl="1"/>
            <a:r>
              <a:rPr lang="ar-JO" dirty="0">
                <a:solidFill>
                  <a:srgbClr val="0070C0"/>
                </a:solidFill>
              </a:rPr>
              <a:t>- عرفوا الطريقة الصحيحة لحساب المساحة في المستطيلات والمثلثات والدوائر</a:t>
            </a:r>
          </a:p>
          <a:p>
            <a:pPr algn="r" rtl="1"/>
            <a:r>
              <a:rPr lang="ar-JO" dirty="0">
                <a:solidFill>
                  <a:schemeClr val="tx1"/>
                </a:solidFill>
              </a:rPr>
              <a:t>من الأمثلة على </a:t>
            </a:r>
            <a:r>
              <a:rPr lang="ar-JO" dirty="0"/>
              <a:t>براعتهم بالهندسة </a:t>
            </a:r>
            <a:r>
              <a:rPr lang="ar-JO" dirty="0">
                <a:solidFill>
                  <a:srgbClr val="00B050"/>
                </a:solidFill>
              </a:rPr>
              <a:t>هو  بناء الاهرامات</a:t>
            </a:r>
            <a:r>
              <a:rPr lang="ar-JO" dirty="0"/>
              <a:t> </a:t>
            </a:r>
            <a:r>
              <a:rPr lang="ar-JO" dirty="0">
                <a:solidFill>
                  <a:srgbClr val="00B050"/>
                </a:solidFill>
              </a:rPr>
              <a:t>والمعابد(معبد الكرنك ومعبد حتشبسوت)</a:t>
            </a:r>
            <a:endParaRPr lang="en-US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SA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09" y="2438401"/>
            <a:ext cx="3413760" cy="242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81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SA" dirty="0"/>
              <a:t>الآداب والعلوم في حضارة مصر القديمة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95591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u="sng" dirty="0">
                <a:solidFill>
                  <a:srgbClr val="FF0000"/>
                </a:solidFill>
              </a:rPr>
              <a:t>3-علم الحساب:</a:t>
            </a:r>
            <a:endParaRPr lang="en-US" dirty="0">
              <a:solidFill>
                <a:srgbClr val="FF0000"/>
              </a:solidFill>
            </a:endParaRPr>
          </a:p>
          <a:p>
            <a:pPr algn="r" rtl="1"/>
            <a:r>
              <a:rPr lang="ar-SA" dirty="0" err="1"/>
              <a:t>كا</a:t>
            </a:r>
            <a:r>
              <a:rPr lang="ar-JO" dirty="0"/>
              <a:t>ن </a:t>
            </a:r>
            <a:r>
              <a:rPr lang="ar-SA" dirty="0"/>
              <a:t>للمصريين القدماء إنجازات عديدة في مجال الحساب منها: </a:t>
            </a:r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874490943"/>
              </p:ext>
            </p:extLst>
          </p:nvPr>
        </p:nvGraphicFramePr>
        <p:xfrm>
          <a:off x="2770414" y="3004457"/>
          <a:ext cx="6651172" cy="3442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73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C9753F4-5EAF-4A13-91D0-D8D329C0F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graphicEl>
                                              <a:dgm id="{EC9753F4-5EAF-4A13-91D0-D8D329C0F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graphicEl>
                                              <a:dgm id="{EC9753F4-5EAF-4A13-91D0-D8D329C0F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BDCB17E-41E8-4DE3-B7BF-18F9D76002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graphicEl>
                                              <a:dgm id="{4BDCB17E-41E8-4DE3-B7BF-18F9D76002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graphicEl>
                                              <a:dgm id="{4BDCB17E-41E8-4DE3-B7BF-18F9D76002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9F0620C-BFD2-4F1A-B2C9-CA20654122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graphicEl>
                                              <a:dgm id="{39F0620C-BFD2-4F1A-B2C9-CA20654122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graphicEl>
                                              <a:dgm id="{39F0620C-BFD2-4F1A-B2C9-CA20654122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AC0D8F9-F7D6-4410-A113-FAAC662046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graphicEl>
                                              <a:dgm id="{3AC0D8F9-F7D6-4410-A113-FAAC662046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graphicEl>
                                              <a:dgm id="{3AC0D8F9-F7D6-4410-A113-FAAC662046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9E854F9-75A0-4B66-A7DB-A0498D4C17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graphicEl>
                                              <a:dgm id="{39E854F9-75A0-4B66-A7DB-A0498D4C17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graphicEl>
                                              <a:dgm id="{39E854F9-75A0-4B66-A7DB-A0498D4C17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0A1B2DF-E4C7-4A31-8363-F7597C6421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graphicEl>
                                              <a:dgm id="{D0A1B2DF-E4C7-4A31-8363-F7597C6421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graphicEl>
                                              <a:dgm id="{D0A1B2DF-E4C7-4A31-8363-F7597C6421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1F786EF-3B61-4335-9C63-6681654F7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graphicEl>
                                              <a:dgm id="{51F786EF-3B61-4335-9C63-6681654F7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graphicEl>
                                              <a:dgm id="{51F786EF-3B61-4335-9C63-6681654F7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BD3DDD8-1690-4B77-A97C-DD6ECD5E1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graphicEl>
                                              <a:dgm id="{DBD3DDD8-1690-4B77-A97C-DD6ECD5E1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graphicEl>
                                              <a:dgm id="{DBD3DDD8-1690-4B77-A97C-DD6ECD5E1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SA" dirty="0"/>
              <a:t>الآداب والعلوم في حضارة مصر القديمة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4</a:t>
            </a:r>
            <a:r>
              <a:rPr lang="ar-JO" u="sng" dirty="0">
                <a:solidFill>
                  <a:srgbClr val="FF0000"/>
                </a:solidFill>
              </a:rPr>
              <a:t>-الفلك:</a:t>
            </a:r>
            <a:endParaRPr lang="en-US" dirty="0">
              <a:solidFill>
                <a:srgbClr val="FF0000"/>
              </a:solidFill>
            </a:endParaRPr>
          </a:p>
          <a:p>
            <a:pPr algn="r" rtl="1"/>
            <a:r>
              <a:rPr lang="ar-SA" dirty="0"/>
              <a:t>برع المصريون القدماء في علم الفلك وقدموا إنجازات مهمة منها: </a:t>
            </a:r>
            <a:endParaRPr lang="en-US" dirty="0"/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80003570"/>
              </p:ext>
            </p:extLst>
          </p:nvPr>
        </p:nvGraphicFramePr>
        <p:xfrm>
          <a:off x="2031999" y="2743200"/>
          <a:ext cx="8871131" cy="3395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623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3EF56A-B3E5-4514-AF47-6781AFF78F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graphicEl>
                                              <a:dgm id="{9B3EF56A-B3E5-4514-AF47-6781AFF78F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9B3EF56A-B3E5-4514-AF47-6781AFF78F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9B3EF56A-B3E5-4514-AF47-6781AFF78F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graphicEl>
                                              <a:dgm id="{9B3EF56A-B3E5-4514-AF47-6781AFF78F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8103C1-913E-409F-8954-866FD71488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DC8103C1-913E-409F-8954-866FD71488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DC8103C1-913E-409F-8954-866FD71488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DC8103C1-913E-409F-8954-866FD71488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DC8103C1-913E-409F-8954-866FD71488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CCE638-295B-4EE2-B4CF-33931CC015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50CCE638-295B-4EE2-B4CF-33931CC015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50CCE638-295B-4EE2-B4CF-33931CC015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50CCE638-295B-4EE2-B4CF-33931CC015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50CCE638-295B-4EE2-B4CF-33931CC015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8757D4-C74E-4E0B-8F74-0AF68B7B1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228757D4-C74E-4E0B-8F74-0AF68B7B1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228757D4-C74E-4E0B-8F74-0AF68B7B1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228757D4-C74E-4E0B-8F74-0AF68B7B1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graphicEl>
                                              <a:dgm id="{228757D4-C74E-4E0B-8F74-0AF68B7B17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SA" dirty="0"/>
              <a:t>الآداب والعلوم في حضارة مصر القديمة</a:t>
            </a:r>
            <a:r>
              <a:rPr lang="ar-JO" dirty="0"/>
              <a:t>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u="sng" dirty="0">
                <a:solidFill>
                  <a:srgbClr val="FF0000"/>
                </a:solidFill>
              </a:rPr>
              <a:t>5- الطب:</a:t>
            </a:r>
            <a:endParaRPr lang="en-US" dirty="0">
              <a:solidFill>
                <a:srgbClr val="FF0000"/>
              </a:solidFill>
            </a:endParaRPr>
          </a:p>
          <a:p>
            <a:pPr algn="r"/>
            <a:r>
              <a:rPr lang="ar-SA" dirty="0"/>
              <a:t>اهتم المصريون القدماء بعلم الطب ومن أهم الإنجازات التي قاموا بها</a:t>
            </a:r>
            <a:r>
              <a:rPr lang="ar-JO" dirty="0"/>
              <a:t>: </a:t>
            </a:r>
            <a:endParaRPr lang="en-US" dirty="0"/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20260049"/>
              </p:ext>
            </p:extLst>
          </p:nvPr>
        </p:nvGraphicFramePr>
        <p:xfrm>
          <a:off x="1721394" y="2834081"/>
          <a:ext cx="8749211" cy="3342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688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BBAAD7-6DAE-40EF-A37A-D3C025028E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graphicEl>
                                              <a:dgm id="{5DBBAAD7-6DAE-40EF-A37A-D3C025028E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5DBBAAD7-6DAE-40EF-A37A-D3C025028E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5DBBAAD7-6DAE-40EF-A37A-D3C025028E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graphicEl>
                                              <a:dgm id="{5DBBAAD7-6DAE-40EF-A37A-D3C025028E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F3D4A5-4FFF-4962-8FA6-52E82BC72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61F3D4A5-4FFF-4962-8FA6-52E82BC72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61F3D4A5-4FFF-4962-8FA6-52E82BC72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61F3D4A5-4FFF-4962-8FA6-52E82BC72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61F3D4A5-4FFF-4962-8FA6-52E82BC729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D112EB-01F8-464D-B662-907E32187E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C2D112EB-01F8-464D-B662-907E32187E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C2D112EB-01F8-464D-B662-907E32187E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C2D112EB-01F8-464D-B662-907E32187E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graphicEl>
                                              <a:dgm id="{C2D112EB-01F8-464D-B662-907E32187E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49A18C-8245-4A76-B0C8-3B27FBD813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6E49A18C-8245-4A76-B0C8-3B27FBD813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6E49A18C-8245-4A76-B0C8-3B27FBD813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6E49A18C-8245-4A76-B0C8-3B27FBD813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graphicEl>
                                              <a:dgm id="{6E49A18C-8245-4A76-B0C8-3B27FBD813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43CC5A-B19B-41F5-BFBD-3D852A2051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9543CC5A-B19B-41F5-BFBD-3D852A2051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graphicEl>
                                              <a:dgm id="{9543CC5A-B19B-41F5-BFBD-3D852A2051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graphicEl>
                                              <a:dgm id="{9543CC5A-B19B-41F5-BFBD-3D852A2051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graphicEl>
                                              <a:dgm id="{9543CC5A-B19B-41F5-BFBD-3D852A2051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0A7799-40F6-4E0B-92EA-6903A4645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graphicEl>
                                              <a:dgm id="{5D0A7799-40F6-4E0B-92EA-6903A4645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5D0A7799-40F6-4E0B-92EA-6903A4645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5D0A7799-40F6-4E0B-92EA-6903A4645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graphicEl>
                                              <a:dgm id="{5D0A7799-40F6-4E0B-92EA-6903A4645D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C423C6-0B97-43E1-9851-9373D9E0CA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graphicEl>
                                              <a:dgm id="{B2C423C6-0B97-43E1-9851-9373D9E0CA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graphicEl>
                                              <a:dgm id="{B2C423C6-0B97-43E1-9851-9373D9E0CA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B2C423C6-0B97-43E1-9851-9373D9E0CA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graphicEl>
                                              <a:dgm id="{B2C423C6-0B97-43E1-9851-9373D9E0CA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3C126F-01D5-4BDC-A8CA-C8A3CAB240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graphicEl>
                                              <a:dgm id="{C83C126F-01D5-4BDC-A8CA-C8A3CAB240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C83C126F-01D5-4BDC-A8CA-C8A3CAB240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C83C126F-01D5-4BDC-A8CA-C8A3CAB240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">
                                            <p:graphicEl>
                                              <a:dgm id="{C83C126F-01D5-4BDC-A8CA-C8A3CAB240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00CA86-DA86-433F-A132-A259D9056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graphicEl>
                                              <a:dgm id="{EA00CA86-DA86-433F-A132-A259D9056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graphicEl>
                                              <a:dgm id="{EA00CA86-DA86-433F-A132-A259D9056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graphicEl>
                                              <a:dgm id="{EA00CA86-DA86-433F-A132-A259D9056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>
                                            <p:graphicEl>
                                              <a:dgm id="{EA00CA86-DA86-433F-A132-A259D90562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2059</TotalTime>
  <Words>404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 الحياة الفكرية والعلمية في مصر القديمة</vt:lpstr>
      <vt:lpstr>    الكتابة الهيروغليفية</vt:lpstr>
      <vt:lpstr> المدارس والمكتبات</vt:lpstr>
      <vt:lpstr> الآداب والعلوم في حضارة مصر القديمة</vt:lpstr>
      <vt:lpstr>الآداب والعلوم في حضارة مصر القديمة</vt:lpstr>
      <vt:lpstr>الآداب والعلوم في حضارة مصر القديمة</vt:lpstr>
      <vt:lpstr>الآداب والعلوم في حضارة مصر القديمة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113</cp:revision>
  <dcterms:created xsi:type="dcterms:W3CDTF">2020-07-18T18:58:59Z</dcterms:created>
  <dcterms:modified xsi:type="dcterms:W3CDTF">2023-11-25T17:21:52Z</dcterms:modified>
</cp:coreProperties>
</file>