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548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1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7639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876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9026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36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63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8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95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10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06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647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8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559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38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38FC4-0502-4F40-8BB7-EAC1D4BD8F2C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136027-9CAF-4C17-A224-3EFE731D6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5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0C0EA-03A7-49C4-AF4B-2350011816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JO" sz="6000" b="1"/>
              <a:t>آية  </a:t>
            </a:r>
            <a:r>
              <a:rPr lang="ar-JO" sz="6000" b="1" dirty="0"/>
              <a:t>الكرسي </a:t>
            </a:r>
            <a:endParaRPr lang="en-US" sz="60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D84118-43A5-4F00-9141-3A459B6A5A8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6592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81706-BA20-470F-A34D-186D22D99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5E988A-1FFE-4A43-A46E-C929D0CEA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JO" sz="3200" b="1" dirty="0"/>
              <a:t>ملا حظة فقط حفظ اية الكرسي سوف يتم احضارها في الامتحان بكتابة بعض الايات وان يكمل الطالب الاية 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88176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DA9FC3-E0E4-4BB9-8090-052714736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B4AB1F28-1DDA-4F4E-B068-D4F330AD65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4797" t="15352" r="3832" b="6120"/>
          <a:stretch/>
        </p:blipFill>
        <p:spPr>
          <a:xfrm>
            <a:off x="566269" y="609600"/>
            <a:ext cx="9492131" cy="6056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3489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20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Tahoma</vt:lpstr>
      <vt:lpstr>Trebuchet MS</vt:lpstr>
      <vt:lpstr>Wingdings 3</vt:lpstr>
      <vt:lpstr>Facet</vt:lpstr>
      <vt:lpstr>آية  الكرسي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سورة الكرسي </dc:title>
  <dc:creator>S.Gharaybeh</dc:creator>
  <cp:lastModifiedBy>S.Gharaybeh</cp:lastModifiedBy>
  <cp:revision>2</cp:revision>
  <dcterms:created xsi:type="dcterms:W3CDTF">2022-11-24T17:06:33Z</dcterms:created>
  <dcterms:modified xsi:type="dcterms:W3CDTF">2022-11-24T17:14:18Z</dcterms:modified>
</cp:coreProperties>
</file>