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38FC4-0502-4F40-8BB7-EAC1D4BD8F2C}" type="datetimeFigureOut">
              <a:rPr lang="en-US" smtClean="0"/>
              <a:t>11/24/2022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36027-9CAF-4C17-A224-3EFE731D6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548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38FC4-0502-4F40-8BB7-EAC1D4BD8F2C}" type="datetimeFigureOut">
              <a:rPr lang="en-US" smtClean="0"/>
              <a:t>11/24/2022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36027-9CAF-4C17-A224-3EFE731D6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018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38FC4-0502-4F40-8BB7-EAC1D4BD8F2C}" type="datetimeFigureOut">
              <a:rPr lang="en-US" smtClean="0"/>
              <a:t>11/24/2022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36027-9CAF-4C17-A224-3EFE731D6C94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376392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38FC4-0502-4F40-8BB7-EAC1D4BD8F2C}" type="datetimeFigureOut">
              <a:rPr lang="en-US" smtClean="0"/>
              <a:t>11/24/2022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36027-9CAF-4C17-A224-3EFE731D6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876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38FC4-0502-4F40-8BB7-EAC1D4BD8F2C}" type="datetimeFigureOut">
              <a:rPr lang="en-US" smtClean="0"/>
              <a:t>11/24/2022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36027-9CAF-4C17-A224-3EFE731D6C94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190262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38FC4-0502-4F40-8BB7-EAC1D4BD8F2C}" type="datetimeFigureOut">
              <a:rPr lang="en-US" smtClean="0"/>
              <a:t>11/24/2022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36027-9CAF-4C17-A224-3EFE731D6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6369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38FC4-0502-4F40-8BB7-EAC1D4BD8F2C}" type="datetimeFigureOut">
              <a:rPr lang="en-US" smtClean="0"/>
              <a:t>11/24/2022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36027-9CAF-4C17-A224-3EFE731D6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8638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38FC4-0502-4F40-8BB7-EAC1D4BD8F2C}" type="datetimeFigureOut">
              <a:rPr lang="en-US" smtClean="0"/>
              <a:t>11/24/2022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36027-9CAF-4C17-A224-3EFE731D6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088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38FC4-0502-4F40-8BB7-EAC1D4BD8F2C}" type="datetimeFigureOut">
              <a:rPr lang="en-US" smtClean="0"/>
              <a:t>11/24/2022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36027-9CAF-4C17-A224-3EFE731D6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595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38FC4-0502-4F40-8BB7-EAC1D4BD8F2C}" type="datetimeFigureOut">
              <a:rPr lang="en-US" smtClean="0"/>
              <a:t>11/24/2022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36027-9CAF-4C17-A224-3EFE731D6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676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38FC4-0502-4F40-8BB7-EAC1D4BD8F2C}" type="datetimeFigureOut">
              <a:rPr lang="en-US" smtClean="0"/>
              <a:t>11/24/2022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36027-9CAF-4C17-A224-3EFE731D6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106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38FC4-0502-4F40-8BB7-EAC1D4BD8F2C}" type="datetimeFigureOut">
              <a:rPr lang="en-US" smtClean="0"/>
              <a:t>11/24/2022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36027-9CAF-4C17-A224-3EFE731D6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069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38FC4-0502-4F40-8BB7-EAC1D4BD8F2C}" type="datetimeFigureOut">
              <a:rPr lang="en-US" smtClean="0"/>
              <a:t>11/24/2022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36027-9CAF-4C17-A224-3EFE731D6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647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38FC4-0502-4F40-8BB7-EAC1D4BD8F2C}" type="datetimeFigureOut">
              <a:rPr lang="en-US" smtClean="0"/>
              <a:t>11/24/2022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36027-9CAF-4C17-A224-3EFE731D6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784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38FC4-0502-4F40-8BB7-EAC1D4BD8F2C}" type="datetimeFigureOut">
              <a:rPr lang="en-US" smtClean="0"/>
              <a:t>11/24/2022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36027-9CAF-4C17-A224-3EFE731D6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559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38FC4-0502-4F40-8BB7-EAC1D4BD8F2C}" type="datetimeFigureOut">
              <a:rPr lang="en-US" smtClean="0"/>
              <a:t>11/24/2022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136027-9CAF-4C17-A224-3EFE731D6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838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938FC4-0502-4F40-8BB7-EAC1D4BD8F2C}" type="datetimeFigureOut">
              <a:rPr lang="en-US" smtClean="0"/>
              <a:t>11/24/2022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3136027-9CAF-4C17-A224-3EFE731D6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457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60C0EA-03A7-49C4-AF4B-23500118169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ar-JO" sz="6000" b="1"/>
              <a:t>آية  </a:t>
            </a:r>
            <a:r>
              <a:rPr lang="ar-JO" sz="6000" b="1" dirty="0"/>
              <a:t>الكرسي </a:t>
            </a:r>
            <a:endParaRPr lang="en-US" sz="600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DD84118-43A5-4F00-9141-3A459B6A5A8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66592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B81706-BA20-470F-A34D-186D22D99C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5E988A-1FFE-4A43-A46E-C929D0CEAC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/>
            <a:r>
              <a:rPr lang="ar-JO" sz="3200" b="1" dirty="0"/>
              <a:t>ملا حظة فقط حفظ اية الكرسي سوف يتم احضارها في الامتحان بكتابة بعض الايات وان يكمل الطالب الاية  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7881767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DA9FC3-E0E4-4BB9-8090-0527147366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B4AB1F28-1DDA-4F4E-B068-D4F330AD65B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4797" t="15352" r="3832" b="6120"/>
          <a:stretch/>
        </p:blipFill>
        <p:spPr>
          <a:xfrm>
            <a:off x="566269" y="609600"/>
            <a:ext cx="9492131" cy="6056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103489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</TotalTime>
  <Words>20</Words>
  <Application>Microsoft Office PowerPoint</Application>
  <PresentationFormat>Widescreen</PresentationFormat>
  <Paragraphs>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Tahoma</vt:lpstr>
      <vt:lpstr>Trebuchet MS</vt:lpstr>
      <vt:lpstr>Wingdings 3</vt:lpstr>
      <vt:lpstr>Facet</vt:lpstr>
      <vt:lpstr>آية  الكرسي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سورة الكرسي </dc:title>
  <dc:creator>S.Gharaybeh</dc:creator>
  <cp:lastModifiedBy>S.Gharaybeh</cp:lastModifiedBy>
  <cp:revision>2</cp:revision>
  <dcterms:created xsi:type="dcterms:W3CDTF">2022-11-24T17:06:33Z</dcterms:created>
  <dcterms:modified xsi:type="dcterms:W3CDTF">2022-11-24T17:14:18Z</dcterms:modified>
</cp:coreProperties>
</file>