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8" r:id="rId5"/>
    <p:sldId id="259" r:id="rId6"/>
    <p:sldId id="284" r:id="rId7"/>
    <p:sldId id="270" r:id="rId8"/>
    <p:sldId id="260" r:id="rId9"/>
    <p:sldId id="283" r:id="rId10"/>
    <p:sldId id="261" r:id="rId11"/>
    <p:sldId id="274" r:id="rId12"/>
    <p:sldId id="285" r:id="rId13"/>
    <p:sldId id="275" r:id="rId14"/>
    <p:sldId id="276" r:id="rId15"/>
    <p:sldId id="286" r:id="rId16"/>
    <p:sldId id="287" r:id="rId17"/>
    <p:sldId id="288" r:id="rId18"/>
    <p:sldId id="289" r:id="rId19"/>
    <p:sldId id="290" r:id="rId20"/>
    <p:sldId id="282" r:id="rId21"/>
    <p:sldId id="262" r:id="rId22"/>
    <p:sldId id="263" r:id="rId23"/>
    <p:sldId id="277" r:id="rId24"/>
    <p:sldId id="264" r:id="rId25"/>
    <p:sldId id="278" r:id="rId26"/>
    <p:sldId id="291" r:id="rId27"/>
    <p:sldId id="271" r:id="rId28"/>
    <p:sldId id="292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7" autoAdjust="0"/>
    <p:restoredTop sz="94747" autoAdjust="0"/>
  </p:normalViewPr>
  <p:slideViewPr>
    <p:cSldViewPr>
      <p:cViewPr varScale="1">
        <p:scale>
          <a:sx n="68" d="100"/>
          <a:sy n="68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0DFBDD-499F-428E-944E-811E8E0627C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8D98A-8C5D-46EE-90F7-C70A49397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العلاقة بين الكائنات الحية 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1AECA-7948-49D6-83F5-B0B2EC0F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2343150" cy="288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8D281-967D-44D0-A066-24DD0D21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64169"/>
            <a:ext cx="255270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يوجد مفترس وفريسة </a:t>
            </a:r>
            <a:endParaRPr lang="en-US" dirty="0"/>
          </a:p>
        </p:txBody>
      </p:sp>
      <p:pic>
        <p:nvPicPr>
          <p:cNvPr id="4" name="Content Placeholder 3" descr="معلومات_عن_عالم_الافترا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43400" y="2057400"/>
            <a:ext cx="3886200" cy="2209800"/>
          </a:xfrm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3418119" cy="23383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0600" y="4724400"/>
            <a:ext cx="39624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الفريسة هو الغزال </a:t>
            </a:r>
          </a:p>
          <a:p>
            <a:pPr algn="ctr"/>
            <a:r>
              <a:rPr lang="ar-SA" dirty="0"/>
              <a:t>والمترس هو النمر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0" y="4572000"/>
            <a:ext cx="39624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الفريسة هو العصفور</a:t>
            </a:r>
          </a:p>
          <a:p>
            <a:pPr algn="ctr"/>
            <a:r>
              <a:rPr lang="ar-SA" dirty="0"/>
              <a:t>والمفترس هو الأفعى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تعايش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172" r="484"/>
          <a:stretch>
            <a:fillRect/>
          </a:stretch>
        </p:blipFill>
        <p:spPr>
          <a:xfrm>
            <a:off x="1072791" y="457200"/>
            <a:ext cx="6928209" cy="56369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786C-8A07-4B95-90C0-A6A2D805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EE14E-CF24-440A-B470-FC58854473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37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80412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057400"/>
            <a:ext cx="6879167" cy="4038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العلاقة بين الأسماك والنباتات البحرية علاقة تعايش حيث يستفيد الاسماك من في الاختباء دون ان يسبب الضرر لها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300" y="3751435"/>
            <a:ext cx="2057400" cy="24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علاقة التقايض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2" y="3751435"/>
            <a:ext cx="1595437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993" y="4004152"/>
            <a:ext cx="20907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43000" y="144780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3600" b="1" dirty="0"/>
              <a:t> هو عبارة عن علاقة تعاونية حيوية بين نوعين أو أكثر من أنواع الكائنات الحية بحيث يستفيد الطرفان من هذا التعاون.</a:t>
            </a:r>
            <a:endParaRPr lang="en-US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3458-506C-4120-B94F-9CEF6634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800234-7756-4DEE-91AE-1B39AE6B1C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822655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ADEA-B926-4CC8-8BF9-9B418CB2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المحللات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0DBE7B-5701-44F0-B43C-F89D9392C8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2826" y="1447800"/>
            <a:ext cx="82639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2DE2-729A-4517-9F66-4FC011F7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1878B8-3763-4F78-AE97-23B106FDE3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3752" cy="3237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1AF306-F535-44F7-9B7F-05A1FF90E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" y="3465903"/>
            <a:ext cx="868375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038A-89FD-47E6-B0AE-D3FBB16C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E7D79A-AEDD-4B37-ABE6-6E24E2BD0B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3752" cy="2943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9811A-D615-4EA4-8685-C92D8EC9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71825"/>
            <a:ext cx="8683752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7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0E4A-D111-4B97-A7D4-A0B98680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ABCF0-BD52-4397-8A2E-6D5A0F46ABD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228600"/>
            <a:ext cx="8689848" cy="280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A2E79-F913-445D-AB1E-46B2315C7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38475"/>
            <a:ext cx="8534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ترتبط الكائنات الحية فيما بينها بعلاقات غذائية في البيئة </a:t>
            </a:r>
            <a:endParaRPr lang="en-US" dirty="0"/>
          </a:p>
        </p:txBody>
      </p:sp>
      <p:pic>
        <p:nvPicPr>
          <p:cNvPr id="6" name="Content Placeholder 5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7848600" cy="421540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نتيجة اجراء نشاط صفحة 55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993380" cy="4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3365A-75EC-42F5-B606-8AADED0A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80" y="5099045"/>
            <a:ext cx="3657600" cy="1020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مهمة 2 (على الدفتر)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ar-SA" dirty="0"/>
              <a:t>تجميع صور لحيوانات بينها علاقة تنافس –علاقة افتراس</a:t>
            </a:r>
          </a:p>
          <a:p>
            <a:pPr algn="r"/>
            <a:r>
              <a:rPr lang="ar-SA" dirty="0"/>
              <a:t>وعلاقة تعايش – وعلاقة تقايض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ar-SA" dirty="0"/>
              <a:t>نشاط 1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algn="r">
              <a:buNone/>
            </a:pPr>
            <a:r>
              <a:rPr lang="ar-SA" dirty="0"/>
              <a:t>أصنف الحيوانات الاتية وفق العلاقة التي تربط بينهما</a:t>
            </a:r>
          </a:p>
          <a:p>
            <a:pPr algn="r">
              <a:buNone/>
            </a:pPr>
            <a:r>
              <a:rPr lang="ar-SA" dirty="0"/>
              <a:t>(الاسد –الغزال) (مجموعة خراف في مزرعة صغيرة) (مجموعة من الاسماك في حوض ماء صغير) (الدجاج –والثعلب)</a:t>
            </a:r>
          </a:p>
          <a:p>
            <a:pPr algn="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2658"/>
              </p:ext>
            </p:extLst>
          </p:nvPr>
        </p:nvGraphicFramePr>
        <p:xfrm>
          <a:off x="838200" y="3352800"/>
          <a:ext cx="6705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علاقة افتراس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علاقة تنافس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/>
                        <a:t>الاسد –الغزال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مجموعة خراف في مزرعة صغيرة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/>
                        <a:t>الدجاج –والثعلب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مجموعة من الاسماك في حوض ماء صغير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00200"/>
            <a:ext cx="8503920" cy="4498848"/>
          </a:xfrm>
        </p:spPr>
        <p:txBody>
          <a:bodyPr/>
          <a:lstStyle/>
          <a:p>
            <a:pPr algn="r">
              <a:buNone/>
            </a:pPr>
            <a:r>
              <a:rPr lang="ar-SA" dirty="0"/>
              <a:t>أصنف الحيوانات الاتية وفق العلاقة التي تربط بينهما</a:t>
            </a:r>
          </a:p>
          <a:p>
            <a:pPr algn="r">
              <a:buNone/>
            </a:pPr>
            <a:r>
              <a:rPr lang="ar-SA" dirty="0"/>
              <a:t>(التمساح –العصفور) (مجموعة نباتات صغيرة تعيش اسفل الاشجار ) (الاسماك –نباتات بحرية)(النحل -الزهرة)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ar-SA" dirty="0"/>
              <a:t>نشاط 1</a:t>
            </a:r>
            <a:br>
              <a:rPr lang="ar-SA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28923"/>
              </p:ext>
            </p:extLst>
          </p:nvPr>
        </p:nvGraphicFramePr>
        <p:xfrm>
          <a:off x="533400" y="3352800"/>
          <a:ext cx="7010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علاقة تقايض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علاقة تعايش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JO" dirty="0"/>
                        <a:t>التمساح –العصفور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مجموعة نباتات صغيرة تعيش اسفل الاشجار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/>
                        <a:t>النحل -الزهرة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الاسماك –نباتات بحرية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b="1" dirty="0"/>
              <a:t>أكتب نوع العلاقة تحت كل صورة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285" y="2351649"/>
            <a:ext cx="2095500" cy="192786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343400"/>
            <a:ext cx="2103120" cy="192786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" y="2438400"/>
            <a:ext cx="2831592" cy="2971800"/>
          </a:xfrm>
          <a:prstGeom prst="rect">
            <a:avLst/>
          </a:prstGeom>
        </p:spPr>
      </p:pic>
      <p:pic>
        <p:nvPicPr>
          <p:cNvPr id="7" name="Picture 6" descr="معلومات_عن_عالم_الافترا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362200"/>
            <a:ext cx="208026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أكتب نوع العلاقة تحت كل صورة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نشاط 2</a:t>
            </a:r>
            <a:endParaRPr lang="en-US" dirty="0"/>
          </a:p>
        </p:txBody>
      </p:sp>
      <p:pic>
        <p:nvPicPr>
          <p:cNvPr id="9" name="Picture 8" descr="1238041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65" y="1593218"/>
            <a:ext cx="1949096" cy="2248601"/>
          </a:xfrm>
          <a:prstGeom prst="rect">
            <a:avLst/>
          </a:prstGeom>
        </p:spPr>
      </p:pic>
      <p:pic>
        <p:nvPicPr>
          <p:cNvPr id="10" name="Picture 9" descr="تعايش.png"/>
          <p:cNvPicPr>
            <a:picLocks noChangeAspect="1"/>
          </p:cNvPicPr>
          <p:nvPr/>
        </p:nvPicPr>
        <p:blipFill>
          <a:blip r:embed="rId3"/>
          <a:srcRect l="25920" t="36637" r="17164"/>
          <a:stretch>
            <a:fillRect/>
          </a:stretch>
        </p:blipFill>
        <p:spPr>
          <a:xfrm>
            <a:off x="6858000" y="2208068"/>
            <a:ext cx="1558616" cy="2038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EBABC-366B-4C16-AA0A-8945F103E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269351"/>
            <a:ext cx="1694990" cy="1990861"/>
          </a:xfrm>
          <a:prstGeom prst="rect">
            <a:avLst/>
          </a:prstGeom>
        </p:spPr>
      </p:pic>
      <p:pic>
        <p:nvPicPr>
          <p:cNvPr id="11" name="Picture 10" descr="item-mk-jnsWUQF.jpg">
            <a:extLst>
              <a:ext uri="{FF2B5EF4-FFF2-40B4-BE49-F238E27FC236}">
                <a16:creationId xmlns:a16="http://schemas.microsoft.com/office/drawing/2014/main" id="{8680BA12-F3A1-4073-84CC-B7E63AB51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406" y="2248344"/>
            <a:ext cx="1558616" cy="17104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73D6-7998-4ADA-87FD-D7927481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432FB8-14BE-4187-B6C4-B3E513D960C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  <a:p>
            <a:r>
              <a:rPr lang="en-US" dirty="0"/>
              <a:t>https://wordwall.net/play/8809/908/244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1" y="2362200"/>
            <a:ext cx="611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https://wordwall.net/resource/4941638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66EA74-113A-4C98-8B13-C3CFFC00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E935F-B9DC-4DC1-9E5A-5C1B040EA38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0876" y="457200"/>
            <a:ext cx="8836152" cy="563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406B7-04C1-4526-A4EF-EC6D6A4C1EC7}"/>
              </a:ext>
            </a:extLst>
          </p:cNvPr>
          <p:cNvSpPr/>
          <p:nvPr/>
        </p:nvSpPr>
        <p:spPr>
          <a:xfrm>
            <a:off x="6248400" y="2438400"/>
            <a:ext cx="14097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محللات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86B-748C-476F-BDC2-11F18002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E2A21-555E-486B-8FF6-9B37C574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4" y="381000"/>
            <a:ext cx="8534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4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56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-299" b="33403"/>
          <a:stretch>
            <a:fillRect/>
          </a:stretch>
        </p:blipFill>
        <p:spPr>
          <a:xfrm>
            <a:off x="304800" y="228600"/>
            <a:ext cx="8610600" cy="6096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أمثلة على هذه العلاقات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/>
              <a:t>علاقة التنافس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 descr="تنافس.png"/>
          <p:cNvPicPr>
            <a:picLocks noChangeAspect="1"/>
          </p:cNvPicPr>
          <p:nvPr/>
        </p:nvPicPr>
        <p:blipFill>
          <a:blip r:embed="rId2"/>
          <a:srcRect t="11234" r="980"/>
          <a:stretch>
            <a:fillRect/>
          </a:stretch>
        </p:blipFill>
        <p:spPr>
          <a:xfrm>
            <a:off x="609600" y="1981200"/>
            <a:ext cx="7696200" cy="4222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EDBC-70AC-4A1C-A10A-E901407E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33B863-8091-45EB-B4A4-D1C777BE45F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3" y="1143000"/>
            <a:ext cx="85344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8200" y="685800"/>
            <a:ext cx="3901440" cy="2537460"/>
          </a:xfrm>
        </p:spPr>
      </p:pic>
      <p:pic>
        <p:nvPicPr>
          <p:cNvPr id="5" name="Picture 4" descr="دفاع-الحيوانات-عن-نفسه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3962400" cy="2352675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48000"/>
            <a:ext cx="56388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علاقة الافتراس</a:t>
            </a:r>
            <a:endParaRPr lang="en-US" dirty="0"/>
          </a:p>
        </p:txBody>
      </p:sp>
      <p:pic>
        <p:nvPicPr>
          <p:cNvPr id="4" name="Content Placeholder 3" descr="الافترا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9744" y="1143000"/>
            <a:ext cx="8128000" cy="4956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D651-3474-49BF-BBCD-3CEE7F21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7DD8F-27E8-413A-BBEA-806696B0C6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1" y="249702"/>
            <a:ext cx="8683752" cy="60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5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1651</TotalTime>
  <Words>255</Words>
  <Application>Microsoft Office PowerPoint</Application>
  <PresentationFormat>On-screen Show (4:3)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Georgia</vt:lpstr>
      <vt:lpstr>Times New Roman</vt:lpstr>
      <vt:lpstr>Wingdings</vt:lpstr>
      <vt:lpstr>Wingdings 2</vt:lpstr>
      <vt:lpstr>Civic</vt:lpstr>
      <vt:lpstr>العلاقة بين الكائنات الحية 1</vt:lpstr>
      <vt:lpstr>ترتبط الكائنات الحية فيما بينها بعلاقات غذائية في البيئة </vt:lpstr>
      <vt:lpstr>PowerPoint Presentation</vt:lpstr>
      <vt:lpstr>PowerPoint Presentation</vt:lpstr>
      <vt:lpstr>أمثلة على هذه العلاقات </vt:lpstr>
      <vt:lpstr>PowerPoint Presentation</vt:lpstr>
      <vt:lpstr>PowerPoint Presentation</vt:lpstr>
      <vt:lpstr>علاقة الافتراس</vt:lpstr>
      <vt:lpstr>PowerPoint Presentation</vt:lpstr>
      <vt:lpstr>يوجد مفترس وفريسة </vt:lpstr>
      <vt:lpstr>PowerPoint Presentation</vt:lpstr>
      <vt:lpstr>PowerPoint Presentation</vt:lpstr>
      <vt:lpstr>العلاقة بين الأسماك والنباتات البحرية علاقة تعايش حيث يستفيد الاسماك من في الاختباء دون ان يسبب الضرر لها</vt:lpstr>
      <vt:lpstr>علاقة التقايض</vt:lpstr>
      <vt:lpstr>PowerPoint Presentation</vt:lpstr>
      <vt:lpstr>المحللات</vt:lpstr>
      <vt:lpstr>PowerPoint Presentation</vt:lpstr>
      <vt:lpstr>PowerPoint Presentation</vt:lpstr>
      <vt:lpstr>PowerPoint Presentation</vt:lpstr>
      <vt:lpstr>نتيجة اجراء نشاط صفحة 55</vt:lpstr>
      <vt:lpstr>مهمة 2 (على الدفتر)</vt:lpstr>
      <vt:lpstr>نشاط 1 </vt:lpstr>
      <vt:lpstr>نشاط 1 </vt:lpstr>
      <vt:lpstr>نشاط 2</vt:lpstr>
      <vt:lpstr>نشاط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العلاقة بين الكائنات الحية 1</dc:title>
  <dc:creator>Lenovo</dc:creator>
  <cp:lastModifiedBy>s.kakish</cp:lastModifiedBy>
  <cp:revision>28</cp:revision>
  <dcterms:created xsi:type="dcterms:W3CDTF">2020-07-31T19:39:25Z</dcterms:created>
  <dcterms:modified xsi:type="dcterms:W3CDTF">2023-11-28T20:48:30Z</dcterms:modified>
</cp:coreProperties>
</file>