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77" r:id="rId4"/>
    <p:sldId id="278" r:id="rId5"/>
    <p:sldId id="257" r:id="rId6"/>
    <p:sldId id="279" r:id="rId7"/>
    <p:sldId id="280" r:id="rId8"/>
    <p:sldId id="260" r:id="rId9"/>
    <p:sldId id="281" r:id="rId10"/>
    <p:sldId id="282" r:id="rId11"/>
    <p:sldId id="258" r:id="rId12"/>
    <p:sldId id="283" r:id="rId13"/>
    <p:sldId id="285" r:id="rId14"/>
    <p:sldId id="259" r:id="rId15"/>
    <p:sldId id="286" r:id="rId16"/>
    <p:sldId id="288" r:id="rId17"/>
    <p:sldId id="287" r:id="rId18"/>
    <p:sldId id="263" r:id="rId19"/>
    <p:sldId id="270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94660"/>
  </p:normalViewPr>
  <p:slideViewPr>
    <p:cSldViewPr>
      <p:cViewPr varScale="1">
        <p:scale>
          <a:sx n="68" d="100"/>
          <a:sy n="68" d="100"/>
        </p:scale>
        <p:origin x="16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7:38:43.29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52 245,'2'-10'296,"1"2"-27,-3 8-30,2-15-24,-2 15-35,3-11-31,-3 11-33,0 0-41,0 0-52,2-8-54,-2 8-51,0 0-75,0 0-100,0 0-277,0 0 123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8:27:46.60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5233 514 5,'8'-4'200,"-8"4"6,0 0-1,0 0-7,0 0-13,0 0-9,0 0-11,0 0-8,0 0-9,0 0-3,0 0-4,0 0-6,0 0-2,0 0-10,0 0-6,0 0-8,0 0-2,-31-5-9,31 5-8,-20 0-5,2 2-9,4-2-3,-8 2 2,0 1-6,-5-1-6,5 3-8,-4-3 1,0 2-8,0-1 5,0 3-4,1 1-2,-8-2 1,6-1-2,3 1 1,-1 3 4,5-4-12,-2 1-2,5-2-12,5 2 9,-1 0-3,-1 0 2,2-1-6,2 0-3,3-1-6,7-3-5,-14 4 4,14-4 1,-8 7-8,3-4 6,5-3-1,-7 10 0,7-10-6,3 12 8,-3-12-3,4 14-2,2-7 5,-1 0 5,0 3-7,3 3-3,-1-5 0,2 1-4,-5 0 10,6 3-8,-3-4 6,5 4-5,-3-3 4,2-3-1,4 4-5,-4-3 8,4 3-7,-4-2 0,4-1 0,4 0 4,-6 0-6,4-1-5,2-1-3,1 4 9,1-2-4,1-2 2,-4 5 1,-2-7-3,0 3-1,2-2-2,1 3-4,-4-3 7,0 4 4,-1 0-4,0-3-8,0 3-2,-4 0 2,3-1 6,-3 0-1,-1 2-11,-3 2 12,4 0-5,-4-5-10,0 5 0,1-4-6,-3 2 2,-1-2 4,2 2 0,-5-9-6,0 11 6,1-5-6,-1-6 5,-3 17 9,-3-9-11,2 2-1,-5-5 5,-1 4-6,-2-5 3,1 2 4,-4 1-1,-5-2 4,-5 3-1,4-5-1,-1 1 3,-4-2-2,-10 4 2,4-2 1,-3 1 4,3-1-4,-9 0-1,9 2 4,0-3 21,3 1-21,-4-1-2,0 0 2,5-3-7,5 0 7,1 0-1,-1 0 3,3 0-1,-4 0 12,7 0-16,3-1 5,-2-2-9,16 3 5,-25-5 9,15 4-8,10 1 2,-19-5 3,19 5-3,-15-8 6,8 4-4,7 4 2,-11-14 1,3 9-5,4-4 3,4 9 1,-9-22 0,5 10-1,0 2 4,1-3-4,3 13 2,-5-37-1,2 16-3,-2-11-1,-1 9 9,0-7 2,-3 1 1,6 1-5,-2 5 2,-3-7-5,0 0 4,2-2-4,-4 3-5,4-4 3,0 3-1,-3 0 3,1 1-6,0-4 4,3 10 1,-1 0 2,0-1 2,-3 3-2,5 0 1,-2 3 10,0-2 3,1 10 10,-1-3-4,-1 1-5,1 5 4,6 7 10,-10-11-10,10 11 2,-5-12 3,5 12-14,0 0 9,-10-11-6,10 11 0,0 0 27,0 0 5,0 0 6,-9 32 7,6-18-2,3 8 4,-1 1 1,1 0-4,0 7 0,0-1 13,1-7-3,2 7-2,3 3-1,4-4-1,-5-2-2,2-4-4,0 8-5,-1 2 0,7-2 0,-3-8-9,-1-1-1,-2 3-2,2-4-5,2 0-6,-5 2 0,1 1-2,4-2-3,-3-1-2,2-2-4,1 1-5,-6-1 2,-2-4-4,2-1 4,-1-3 0,-3-1-8,2 0-3,-1-2-2,-2-7-2,1 14-1,-1-6-5,0-8 3,0 12 2,-6-3-3,-5-3 0,-1 0 3,-2 1-1,-2 2-2,-4-4 4,4-1-2,-5 1-1,0 4-3,-1 0 2,0-4 1,0-1-4,-1-1 1,0 2 2,0-1 6,1-2-5,0-2-1,2 0-1,1 2 0,4-2 0,-2 0-1,0-2 0,4 0 1,-2-2 0,3 1-3,2 0 3,-1-1-3,-1-3 2,2-2-8,0 0-1,3 0 4,-1-1-3,1-3-6,0-1-7,2-2 3,-2-3 2,3-3 5,-2 1-2,0 0 0,2 1 1,0 6 0,-2-2 3,3 2-1,-4 0 3,2 0-1,-1 2 0,2 1 3,-3 4-6,0-1 8,-2 1-1,-1-1-1,2 2 1,-3 1-1,1 4-1,-3 0 5,-2 2-5,-2 0 4,-1 4-1,-1 3-1,-1 2 2,1 1-1,0 1 5,2-1-4,3 5 4,-4 3 1,5-1 2,-1 0 4,2 1 0,5-1-3,-1-4 3,7 2 3,-2 4-4,3-8 2,2 3 0,2-2 4,2 0 0,0-3 0,2 3-3,4-3 5,-2-1-7,4 0 3,4-4-1,1 1 2,5 0-4,0-3-1,5-2-2,5-4 2,1 2 0,-3-4-1,-7 0-1,-2 0-3,3-1-17,-8-3-14,2 1-27,-6 2-46,-1 1-22,3-5-46,-3 1-32,-5 0-36,-1 4-40,-7 5-48,6-22-54,-11 15-314,5 7-752,-13-13 333</inkml:trace>
  <inkml:trace contextRef="#ctx0" brushRef="#br0" timeOffset="1428">3523 986 2217,'-14'1'112,"14"-1"-76,0 0-7,0 0-5,-16-7 30,16 7 33,0 0 18,-12-9 4,12 9-3,0 0-7,0 0-11,0 0-2,-10-3-11,10 3 0,0 0 1,0 0-2,-12-4-13,12 4 2,0 0-16,-20 2-2,20-2 2,-26 8-8,11-5-6,-1 2 5,-4 2 5,-10 0 2,9 2 0,0-2 3,-1 0-3,2-5 0,-2 3-5,4-1 2,-3-1-3,0-1 1,4 3 10,-2-1-11,-3-2-4,2 1 4,3-1-2,2 0 5,15-2 4,-27-2 3,12 0 4,2-1 9,4 1 7,-1-5 1,0-3-2,0 2-3,0-4 11,-2-4-1,3 3-6,-2-4 3,-1-3-1,3-1-6,-2-8-6,4-1-3,-2-3 0,0 1-3,3-2-7,-2-2 1,2 0 2,-1-2-5,-2-2-4,7 2-1,-5-2-6,0 3-2,-2 1-4,1-3-4,2-1-1,-3 4-3,0-2-2,2 5-1,0-4-3,0 8-1,-2-4-2,6 11 1,-3-2 0,2 2-8,1 1 5,0 6-4,0 2-1,0 0-9,3 13-8,-6-21-19,6 21-27,0 0-36,-4-16-45,4 16-44,-1-9-36,1 9-24,0 0-11,0 0-28,0 0-48,-12 33-45,2-16-276,3 5-705,-2 2 313</inkml:trace>
  <inkml:trace contextRef="#ctx0" brushRef="#br0" timeOffset="3398">1836 769 260,'0'0'262,"0"0"-9,0 0-11,3-14-19,-3 14-13,0 0-16,0 0-12,0 0-17,0 0-12,0 0-10,0 0-6,0 0 8,0 0-7,0 0-3,0 0-14,0 0-6,-7 38 22,4-23-19,-4 3-6,1 0-8,-3 1-4,2-1-12,-2 1 3,-1 2-1,0 1 5,-3 5-6,-3-1-13,-4-1-4,2-6-3,-2 8-5,-5-2-8,-1-2 0,2 2-3,-4-4 8,-1 0-16,-6 2-1,6-3 2,-1-4-9,-2-2-1,0 1-2,0 0-3,6-6-3,3 0-5,-1 1-6,-7 0-1,7 0 4,5 0-11,1-6-2,6-2-34,-1 3-34,-2-3-42,5 0-32,10-2-39,-10 1-39,10-1-53,0 0-56,0 0-296,0 0-668,0 0 297</inkml:trace>
  <inkml:trace contextRef="#ctx0" brushRef="#br0" timeOffset="3779">1595 519 31,'0'0'275,"-7"-14"-1,7 14 4,-8-14 2,8 14-6,-5-11-17,5 11-20,0 0-14,-3-10-29,3 10-23,0 0-22,0 0-10,0 0-13,0 0-16,0 0-11,0 0-6,0 0-18,0 0-29,0 0-38,16-7-45,-16 7-56,0 0-61,0 0-74,0 0-244,0 0-510,0 0 226</inkml:trace>
  <inkml:trace contextRef="#ctx0" brushRef="#br0" timeOffset="4092">724 300 229,'-3'-24'258,"0"3"-2,-3-2 0,2-5-9,-2 7-10,3 3-6,-3 4 12,3-3 1,2 4 2,-1 0-9,2 1 4,0 12 2,-7-15-6,7 15-15,-4-13-18,4 13-12,-6-8-20,6 8-19,0 0-14,0 0-12,0 0-7,0 0 15,0 0 4,0 0-6,7 50-13,-2-20-11,2 0-6,-3 2-7,2 3-10,4 3-4,-1-2-7,-2 0-8,2-4-10,-2 6-4,0-3-5,-2-4-11,-1 0-35,5-1-39,-2-5-50,0-4-50,-2 1-54,2 3-49,-3-4-42,-1 3-45,2-1-50,-4-3-47,-7 3-239,3-9-718,0 0 319</inkml:trace>
  <inkml:trace contextRef="#ctx0" brushRef="#br0" timeOffset="4428">318 554 248,'-16'-12'296,"10"7"10,6 5 4,-10-12-2,10 12-11,-9-11-29,9 11-17,0 0-24,0 0-24,-10-13-20,10 13-19,0 0-5,0 0 2,0 0 2,0 0-10,0 0-2,0 0-9,0 0 0,13 49-5,-4-30 0,-1-3-2,1 2-14,-2 4-3,3-4-2,-1 4-9,0-1-10,1 0-10,2-2-7,-1 1-10,1-2-6,-2 0-6,2 5-6,-4-8-5,1-2-4,0 1-5,-4 0-2,0-1 0,-4-2-2,2 3 2,-4-2 2,1-12 6,-8 23-1,3-14-2,-7-2-5,-5 7-3,-5-3-7,0 1 2,-13-3-7,3 0 5,-4 0-5,3-4-2,7 1-10,0-3-17,-1 0-27,1-1-30,3-2-48,0 0-49,6-2-54,3 2-53,14 0-65,-23-1-79,23 1-346,-20 1-821,20-1 363</inkml:trace>
  <inkml:trace contextRef="#ctx0" brushRef="#br0" timeOffset="16558">1894 1567 158,'0'0'257,"0"0"0,0 0-23,0 0-4,0 0-21,-4-9-16,4 9-10,-15-4-11,8 3-2,-7-1-18,-1 0-2,-8 2-18,-5 0-7,-6 0-9,-7 2-10,-3 3-7,-19-1-10,13-1-8,-14 6-14,-7-2-4,-3-2-1,6 6-3,-4-2-15,-1-2 15,2 1-4,6-5-5,1 0 2,19 1-6,2 1-4,-4-5 3,2 0 1,9 4-2,-2-2 0,3-2-5,8-2 2,4 2-8,-2 0-6,8 0 2,2-4-2,-1 4-3,2 0-2,14 0-9,-22 0-2,22 0 6,-16-1-17,16 1 15,0 0-4,-16-2 3,16 2-5,0 0 0,0 0 0,0 0-4,0 0 1,0 0-1,0 0 3,70-12-5,-31 10 0,1-2 4,10 1-2,12 0-3,2-2 2,5 3-4,-3-1 1,5-1-3,0 1 0,6 1 4,-2-2 1,-1 1-5,-1 1 4,-1 0 4,1-3-7,-5 5-8,2-5 10,-5 4-4,-3-2 6,-15 2 0,2-4-6,-4 1-3,-5 0 6,0 1 4,-4-3-8,-4 3 7,-9-1-3,-7 2 2,0-1-5,-2 2 4,-2 0 8,-12 1 10,13-1 12,-13 1-5,0 0-2,0 0 5,0 0 0,0 0-6,-46-21-1,11 18 10,-4-1-3,-11 2 13,-13-4 2,-4 4-1,-7 0-6,-6-1 5,-29 4-12,-4-6 14,4 2 1,28 1 5,-29 0 4,33 2 3,2-2-1,5 2 0,8 0-2,18 2-4,-1 2-9,7-2-4,5 1-3,13 0-5,1-1-1,7 0-6,2-2-2,0 2-7,10-2-9,-12 3 2,12-3-1,0 0-1,0 0-2,29 11-5,-4-8-8,11 1-5,8-4 1,4 2-6,18-2-7,1 0-10,3 0 16,10 1-3,-11-1-8,-4 0 9,-4 0-7,-13 3 5,-4-6 1,1 6 8,-8-3-5,-12 2 7,10-1-1,-18-1-3,-5 2 7,-12-2 1,17 1-1,-17-1 3,0 0 3,0 0-5,0 0 3,0 0 0,-68 9 0,32-5 6,-6-2-11,-21 0-13,1-1-19,-3-1-33,0 0-28,-5 0-32,2 0-42,-5 2-47,2 2-60,-3 1-73,3 0-233,1 1-641,-1 4 284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8:27:17.094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29300 0 1071,'-8'5'-590</inkml:trace>
  <inkml:trace contextRef="#ctx0" brushRef="#br0" timeOffset="35830">20962 1942 146,'-16'-9'233,"4"4"-10,2-2-9,-5 0-10,-5-2-11,7 2-7,-7 0-8,-2-4 0,0 8-8,6-2-6,-5 3-6,-1 0-8,0 2-7,0 3 4,2 0 3,-3 3-11,4 3-5,-3 3-3,3 1-6,2 1-7,1 7-4,4-3-12,1 0-4,2 5-5,5-2-9,2-1-3,5 3-9,6-2-1,2 0-2,10 4-18,3 0 2,7-2-8,2 0 1,6-5-12,-2-2 4,5-1-15,3-2 8,0-4-8,-8-4-1,7 3 3,-5-5-2,0 4-6,-4 0-14,-7-5 10,-4-2-5,1 2 7,-8-4 4,1 5-12,-5-3 4,-13 0-5,13 4 3,-13-4-7,13 0 17,-13 0-16,0 0 9,13 4-3,-13-4 2,0 0-2,0 0 5,0 0-3,-57 12 6,23-1-6,-7-4-1,-4 2-5,-15 6 2,14-2-5,-16-1-1,17 0 4,-18 3-2,17-5 9,1 1-4,1-2-5,-1 3-4,6-6 1,2 0-1,3-2 2,8 1 2,-1-2-1,3-2 4,0-1-8,-1-4 6,3-1-5,-1-2 5,3-2 0,-2 2-1,2-7-3,-1-1 2,4-2-1,-6-4 7,-2-2-1,8-5-4,2 8 7,-1-5-4,0-5-6,-1 5 0,2-3 0,7 6-3,-4 0 6,3 2 0,-4 0-4,3 1-1,-3-1-1,2 1 4,-1 0-8,5 6 10,-2 1 3,0 1 5,2 4 6,0-1 2,0 0 0,4 1 7,3 7-5,-6-7 0,6 7-3,0 0-1,-6-5 2,6 5 18,0 0 8,12 24 4,-1-6 3,1 0 2,7 9 1,-2-1 0,2 3 2,0-2 1,3 2-5,-1-1-2,4-2-5,-3 0-3,1 1-5,-4 1-4,1-3-3,-5-7-3,-4 1 0,2-2-5,-1 1-4,-3 0-4,-2-6-1,0 3 0,-4-4 0,1 1 0,1 0-3,-5 0-3,-5 1 1,1-4-3,-5 3 3,-1-1-2,-9 1 0,2-3-1,-9 3 2,-8-2-3,-5 2-1,-4-2-3,-2-1 2,-18 0 1,20-4-2,1-3-2,0 0-4,1-2-20,5 0-27,-2-2-36,13 0-46,4-5-48,-1 2-85,5 2-81,6-6-111,-2 0-322,0-2-844,3-5 373</inkml:trace>
  <inkml:trace contextRef="#ctx0" brushRef="#br0" timeOffset="36614">19228 2024 2356,'-13'-11'18,"3"0"4,-3 4 10,6 1 22,0 0 26,-1 1 13,8 5-3,-7-6-15,7 6-12,0 0 10,0 0 7,0 0 14,0 0-12,0 0 6,22 32-1,-11-16 0,5 1-1,-1 1-11,5 9-2,-4-2-4,4 2-9,-1-2-6,-4 3-12,-1-1 3,-6-6 3,0 2-6,-2 0 1,-6-2-4,2 0-8,-8-1-6,-3 1-4,-4-5 2,-4 4 0,-1-5-5,-14 6-2,-3-4-21,-7-1-38,0 1-34,-30-2-45,-1-3-49,-8-1-48,1-2-87,-34 1-255,38-8-608,-4-2 269</inkml:trace>
  <inkml:trace contextRef="#ctx0" brushRef="#br0" timeOffset="36938">18037 1771 2445,'-14'-57'12,"-8"0"7,8 16 36,-7-15 1,5 18 34,-1 1 35,-3 5 16,4 6 24,0 5-22,6 3 29,2 7 1,1-1-16,7 12-12,-9-11-17,9 11 25,0 0 19,0 0-3,-8 41-13,15-8-6,3 2-18,3 6-12,10 16-11,5-2-9,-3-1-12,-1 0-10,1-1-4,0-4-13,1 2-7,-7-14-24,-1 2-34,-2 1-42,0 0-50,0 0-41,-3-2-49,3 1-36,-7 2-50,-3-4-37,1-2-40,-8-1-327,-4-2-731,2-13 324</inkml:trace>
  <inkml:trace contextRef="#ctx0" brushRef="#br0" timeOffset="37190">17541 1606 2809,'-34'-59'46,"2"8"-21,10 18 3,3 4 40,0-4 2,6 16 3,2-1 65,-1 1 9,5 6-10,7 11 4,-10-14-12,10 14-14,-5-11-13,5 11-4,0 0 5,0 0 15,0 0-5,0 0-9,18 46-7,-10-25-6,8 11-5,-1 1-8,4 2-3,-6 1-6,4 3-7,3 1-15,2-3 7,7 13-6,2 0 0,-11-15-7,5 1-4,-7-1-7,6-2-1,-7 0-3,0-4-6,-1 5-9,-5-5 8,-4 1-1,0-7-2,-7 0-1,0-4-1,-7 1-1,-2-1-5,-2 0 1,-8-1-1,-6 6-4,-5-5 4,-8 2-2,2-2-1,-5-4 4,-1 1-1,-5-4 2,-16 6 2,-1-6-4,-1 1-3,-4-2 2,3-2 2,-7 0 1,2 3-1,7-5 0,-2-5 0,2 1 2,16 2-5,1-3 5,0 0-3,3-4 4,6 2-10,4-4 6,7 3-4,7-4 9,0 1-2,-1-3-1,8 0 3,0-5-1,-3-3-3,8 3 1,2-8-3,2-3-2,2 0 3,4-8-6,-5 0 4,6-4-4,2 1 2,-3-3-3,1 2 2,5 1-1,0-3-2,-4 5 0,3 0 0,2 3 0,-3 5-2,0-5-1,1 7 3,0 0-1,3 2-7,-1-4 7,8-1 1,-1-2 1,0 11-4,3-1-6,-1 0 9,8-4-2,-5 9 0,5-8 2,-4 8-1,-1 2-3,0 2 4,1-1-2,-2 3-4,1 2 6,-2 4 1,1 1-4,-6 1-2,4 0 1,-1 3 4,1 3 1,2 1 1,-7-2-4,4 7-3,-5-2 5,0 3-1,1 0-4,-6 1 0,4 0-1,-3-2-3,-1 4 4,-3-4 1,-4 2-3,0-1-5,-1 3 6,-5 0 1,0 2 4,-5-4-2,-5 1-3,1 1 2,-5-4 4,-6 7-1,-2-4 1,-4 1-12,-4 0 15,0-3 2,-5 1-1,2-3-3,1-1 3,-8 0-5,2-3 6,2-5 3,5 1-1,-3-2 0,3-1-2,2-4 0,12 1 3,-6-3-5,7-1 3,-1 0 1,4-1-2,4 0 1,2-3-6,2-2 6,2 0 2,0 1-2,2 1-2,4 1 1,-3-4-3,5 3 0,1 9 1,-2-14-5,2 14 4,0-9-4,0 9-3,0 0 3,-1-10-5,1 10-3,0 0-1,0 0-2,0 0 2,0 0 2,-20 21-9,10-10 11,-4 1 1,-3 6 1,-2-6-3,3 0 4,-6 2-3,-2 7 4,1-9-1,-5 3 3,-2-1-4,-1 1 3,8-8-1,-5 2 3,4-4-2,-2 1 2,2-5 2,3-1-2,0-1-3,4-2 6,2 0 0,-5-6 0,6-2-2,-1-4-3,1 0-10,5 1 10,-1 0 3,1-6-4,3 5 1,2 1-2,0-6 2,-4 7 1,7-1 0,-2 2 2,1 0-3,2-3 0,2 1 3,-2 2-4,4 1 0,-1 4-1,3-7 0,1 5 0,-1 4 2,3-2-3,-1 3 4,6 1-4,-4 1-1,-2 2 2,5 0 1,2 3 0,-1 2 5,-2 1-4,4 1-1,-2 2 3,-3 3-7,6 1 5,-2 1 2,-2 2-3,3 3 2,-5-1 0,-1 1-2,-1 3 7,1-3-6,-3 2 4,1 1-3,0 1-1,-3 0 5,-1 0-7,-2-2 4,-1 1 1,-1-1-9,-1 11 12,-4-6-7,-1 1-4,-1-4 8,-3-2 2,-2-2-4,1 3 4,-11 1-2,0-1-2,-4-2 0,-1 0-5,-5 3-10,-6-5-9,0-1-24,-7 1-25,-1-4-30,-16-1-23,-1-4-26,-4-4-24,18-2-28,3-4-25,-17-1-34,20-5-47,-2-4-345,6-5-710,-2-5 314</inkml:trace>
  <inkml:trace contextRef="#ctx0" brushRef="#br0" timeOffset="38625">16039 934 204,'0'0'285,"0"-9"-14,0 9-18,0 0-23,0 0-23,0 0-20,0 0-16,0 0-4,0 0 3,0 0 9,0 0-4,0 0-3,11 26-4,-5-7-13,-2 1-34,4 2 13,2 7-8,-3 4-9,-1-1-8,4 5-2,2 0-17,-4 2-12,4 2-10,-3 2-5,4-2-17,0 15-16,-6-15-19,3 2-45,-4-1-65,3-1-44,1 17-51,-4-17-72,-1-5-52,1 4-189,-4-5-549,-1 1 243</inkml:trace>
  <inkml:trace contextRef="#ctx0" brushRef="#br0" timeOffset="38908">16117 2568 25,'3'14'241,"-3"-14"-6,0 9-16,0-9-14,0 9-13,0-9-15,0 0-6,3 8-2,-3-8-7,0 0-17,13 0-15,-13 0-10,16-6-11,-3-1-14,-1 2-9,1-3-9,8-1-35,-2 2-29,1 0-33,-4 0-34,8 0-36,-3-2-58,-3 1-68,-5 2-132,-4 0-376,-9 6 166</inkml:trace>
  <inkml:trace contextRef="#ctx0" brushRef="#br0" timeOffset="39224">15187 1709 189,'0'0'272,"-4"-6"-21,4 6-8,0 0-18,0 0-16,0 0-14,3 39-16,1-19-11,1 10-11,0-7-13,3 10-10,0-1-6,1 0-14,-2 0-10,0 2-10,-2-1-9,-5 1-6,0-2-6,-6 0-11,0 2-1,-1-6-20,-5 4 7,-6-6-11,-3 3-10,-1-6-18,-5-4-28,-4 1-21,1-4-38,-5-5-36,0-4-38,1-5-60,0-2-30,-5-8-171,9-4-445,-2-3 198</inkml:trace>
  <inkml:trace contextRef="#ctx0" brushRef="#br0" timeOffset="39636">16491 732 14,'-7'5'198,"0"2"-8,-2 2-13,-1-2-17,0 2-13,0-1-11,-2 0-4,-3-3-11,4-1-7,2-2-6,-1 5 30,3-6-10,7-1-11,-16-4-10,6-4-9,1 1-6,-1-5-8,3-3-8,-2-2-4,0-1-6,-1 1 4,6 4 0,-2-3-7,0 6-7,0-1-3,3 1-5,-2 4-2,5 6-1,-6-14-12,6 14 1,-6-3-1,6 3-10,0 0 0,0 0 1,-19 15-5,15-4-3,2 2-1,-5 1 1,-2 3-5,5-2 3,-3 4-2,1-2-2,-1-3 0,2 2-4,-2-5 1,-2 2-3,2-2 0,-3-1-1,-2 0 1,4 1 3,-1-6-1,-4 1-1,4-3-4,0-1 4,9-2 0,-18-3-4,6-1 1,12 4 4,-17-13-1,8 4-1,2-1 4,-1-2-2,1 1 0,1-1-3,1-1 0,2 0 2,-3 1 1,3 2-9,1-1-5,0 1-11,-3-1-30,2 3-36,3 8-33,0 0-39,-1-21-44,-1 18-54,2 3-151,0 0-441,-11-12 195</inkml:trace>
  <inkml:trace contextRef="#ctx0" brushRef="#br0" timeOffset="41556">14184 1820 135,'0'0'199,"0"0"-10,0 0-10,-12-7-14,12 7-13,-16-4-7,3 3-11,13 1-5,-26-5-1,8 5-14,0-2-7,-4 4-5,-4-4-4,2 4-2,-3-4-3,2 2-1,2-1-9,1 0-2,-5-3-2,8 1-4,-3-1-7,6-1-3,0-1-5,0-7-3,3 4-10,4-4-3,2-1-2,-1-2-1,5-3-8,1 2 2,4 3-12,-2-2 0,5 2 0,3 2-6,-3-2 2,4 3-3,1-2-5,3 3-1,0 3-1,-1-7 7,4 6-10,0 2 3,-2-2-1,1 3 1,5 0-6,1 2 6,0 1-2,-6 1 3,7 4-2,-5-2-2,-1 3 3,6-1-1,-6 4 10,0-1 0,0 0-2,-5 2 1,4 2 0,2 1 3,-5-2 8,-2 3 2,1 0-4,-3 3 3,3-4-3,-3 7 5,-3-3-1,1-2-3,-4 3 1,1 3-6,-3-5-3,-3 4 3,3 2-2,-5 1-10,-1-2 6,-1-1-4,0 2 1,0-1-4,-2-3-3,-4 2 7,0-3-5,-2 2 1,-1-4-1,2 4 0,-3-5-2,-4 0 0,-1 0 1,-2-3-2,-7 8-2,-2-8 4,0 3-4,-2-3 5,0-4-2,0 2 0,5-4-1,-7 2-2,4-4-5,-2-4 6,9-1 0,2 2 2,-1-4-2,-4 2 2,6-4 4,-2-1 3,3 3 2,1-5 7,2-2-3,6 4 2,-3-5 4,7 5 1,-4-6-2,3-3 2,1 6-9,-1-5 7,4-1-9,-1-3 7,2 0 0,-2 1-4,1-2 7,1 0-2,-3 0-4,4 0-5,0-8 2,-1-2 0,2-2-2,0 1-3,-1-2-1,4-1-3,-6-5 1,-2-1 0,0 2-1,3-2 4,-4 0-6,-1 1 0,1 2-1,2 0-4,-2 2 3,3 3 10,-4-2-12,1 5 1,-1-2-2,6 4-2,-5-3-1,3 3-1,1-1 4,-3 11 9,3-3 3,5 1 3,-5 6 13,4 2-21,1 13 32,-5-26-7,5 26-7,0 0-1,0-19-1,0 19-9,0 0 1,0 0-4,0 0 4,0 0-7,0 0 9,0 0-6,24 38 4,-16-18-5,-5 1 6,2 3 4,6 6-2,2 2-1,-1-1 2,-2 2 7,2-3-2,-2 6 8,3-1-3,-5-1 4,0 1 3,5 2-1,-5 1 0,4-1 2,-2-2 2,0 4 10,2-4-7,-2 6 1,-4-2-4,4-3 6,0 1 0,2 2-4,-3 0 1,-2-1-1,-1-2 1,1 0-4,-1 3 0,5-3-5,-3-1 0,-3-3 1,4 0-4,-5 0-2,8-4-5,-8-5 1,5 6 0,-2-6-4,2-1 1,4 5-4,-3-4 0,-1 6-6,1-5 1,-1-4-1,2 8-2,-6-7-1,3 1 0,-6-8 1,4 7-2,-6-5-2,3 2 1,-6 3-2,3-2 0,-3-4 1,0 3 1,-1-5 4,-4 1-4,2-2 0,-5 2 2,-2 3-11,0-4 6,-6-1 6,3-3-6,-3 2 4,-3-2-2,1-2-1,-7-1 2,-5-2-5,-1-2 1,-1-4 6,11-5-5,-8 0-3,7-4 3,-1 2 0,-1-5-1,-2-4 1,5-6-2,1-3 0,3 0 0,1-2 0,5 0-2,-4-5 2,6-1-2,2 3-4,5-3-7,-1 5-15,1-6-10,5 3-13,0-2-13,5 2-24,-2 5-23,5-5-21,2 3-42,1-1-46,0 3-55,2-2-58,5 1-87,-1-1-300,2 3-780,0 3 346</inkml:trace>
  <inkml:trace contextRef="#ctx0" brushRef="#br0" timeOffset="42978">13995 1040 35,'0'0'305,"0"0"2,0 0-15,0 0-38,0 0-10,0 0-7,0 0-18,26-18-10,-6 10-14,1-1-13,0-1-4,1 1-30,13-5-11,-12 8-16,13-5-16,-4-5-1,3 0-23,-1 4-2,-8 7-14,6-6-50,-11 4-24,1-2-35,-9 5-37,0 0-43,0-1-42,-5 2-45,-8 3-59,0 0-165,0 0-470,0 0 207</inkml:trace>
  <inkml:trace contextRef="#ctx0" brushRef="#br0" timeOffset="43413">12974 1008 180,'0'0'233,"-3"-12"-10,3 12-17,0 0-18,0 0-18,0 0-21,0 0-14,0 0 3,0 0-6,0 0-10,0 0-12,0 0-8,0 0 3,0 0-4,3 41-11,-3-29-10,0 4-7,0-2-8,-6 0-3,5-1-9,-2 3-4,-3-3-2,0-2-4,5 1-6,-5 0-4,3-2-2,-3-4-4,2 2 4,4-8 0,-9 11-6,6-9 5,3-2-5,-16 0 2,16 0-4,-11-7 2,0 1-2,7-1-2,-5-4 1,1 1 1,3 0 3,-3 0 11,2-1-2,1 3 0,0 3 5,2-3 1,3 8-2,-9-10-17,9 10 20,-7-7-10,7 7-6,-6-5-13,6 5 8,0 0-6,0 0 0,0 0 2,0 0-4,0 0 1,0 0-7,0 0 1,0 0 0,-3 19-3,3-19 6,-1 14-5,1-14 5,-6 15-6,6-9-2,0-6 13,-6 15-13,2-9 1,2 2 2,-5 1-1,1-2-5,-1-2-1,-2 1 1,3-2 4,-4 1 10,2-2-14,-3-1 3,3-1-3,8-1-1,-23-1 0,9-3 3,0-1 1,1-2 0,-6-4 5,9 2-7,-2-4 2,7 4 0,-6-3 0,3 2 2,0-1 8,3-1-9,0 4-2,2 2 0,3 6-10,-3-16-36,3 16-42,0 0-51,3-11-63,-3 11-79,0 0-253,0 0-575,0 0 255</inkml:trace>
  <inkml:trace contextRef="#ctx0" brushRef="#br0" timeOffset="44662">13261 2944 213,'0'0'239,"0"0"16,0 0-16,0 0-17,0 0-14,0 0-12,32-16-3,-18 12 0,7-1-12,1 3-7,12-3 0,1 1-15,4 1-2,-2-2-16,6 0-9,1 1-15,1 0-2,2 1-8,0-1 6,18-3-12,-20 3-8,-1 3-6,3 1-12,1 1 0,-7-3-5,4-1-24,-4 4 6,-7 1-2,1-2-17,-13 1 7,-6 0-6,1 1-2,-2 0 2,-1-1-11,-14-1 5,23 1-6,-23-1 2,11 0-5,-11 0-15,0 0-11,0 0-18,0 0-32,4 2-30,-4-2-33,0 0-46,0 0-38,0 0-51,-45 9-60,25-3-224,-1 3-585,1-2 259</inkml:trace>
  <inkml:trace contextRef="#ctx0" brushRef="#br0" timeOffset="44969">13419 3101 172,'0'0'293,"-19"2"4,19-2-4,-14 0-3,14 0-18,0 0-28,-15 2-3,15-2-32,0 0-15,0 0 2,0 0 0,0 0-5,0 0-22,0 0-5,41-6-21,-16 1-13,1 2-2,11-3-1,1 2-11,10-4-9,-2 5 3,18-1-20,1-1-9,-2-2-4,-14 7-3,12-7-13,3 5-1,-19-2-7,-2 3-5,5-2-3,-1-2-3,-4 3-11,-4 0-14,-5 4-27,-8 0-36,-4-2-52,-7 4-43,-1-1-45,0-1-60,-1 6-58,-4 0-351,0-1-711,-9-7 315</inkml:trace>
  <inkml:trace contextRef="#ctx0" brushRef="#br0" timeOffset="47391">14284 2692 92,'0'0'150,"0"0"0,0 0-7,0 0-3,0 0 4,0 0-3,0 0-6,0 0 0,0 0 23,0 0-12,0 0-16,0 0-9,0 0-16,0 0-10,0 0-4,-42 4-11,28-1-14,-1 0-1,-1 1-10,-3 2-1,-9 0-6,2 0-6,1 2-7,-9 2 0,-3-2-3,-8 1-10,0 3 5,-17 3-6,17-8-7,-16 7 8,2-5-2,9 4-3,2-5 7,2-1-7,1 0 1,2-1-1,1-3-1,1-1 0,3 1 0,8-3-1,4 2-1,10-1 2,0-2 1,4 2-4,12-1-3,-17 0 3,17 0-2,0 0-3,0 0-1,-9-11 1,9 11-1,0 0 0,22-16-3,-12 9 1,6 2-1,-3 0 2,9-1 0,-2 2-8,0-1-8,2 3 0,9 2-4,0-1 2,3-1 2,-1 2 1,-1 0-3,6 2-1,-6-2 1,5 1 2,1 5 1,-3-5 2,3 1 3,-4-2-1,7 0 0,-3 0-1,-1 2 2,-2-4 0,3 2 2,-6-5-1,-3 1-1,-6 0 3,0 3 2,-1-4-3,-6 2 0,-3 2 4,-13 1 1,22-5 9,-13 3 4,-9 2-4,0 0 0,0 0-10,0 0 9,0 0-3,-47 0 2,23 0 5,-13 0 0,-5 2 2,-4 2 3,-12 2 2,-9 2 3,0 0 9,-1-1 6,-1 1 5,-4 0-6,9-6 12,21 1 8,2-1-2,6 0 0,13-1 1,5-1-11,3 1-14,0-1-21,14 0-26,0 0-22,0 0-25,0 0-43,0 0-41,0 0-53,0 0-102,70-15-156,-32 11-493,2-1 219</inkml:trace>
  <inkml:trace contextRef="#ctx0" brushRef="#br0" timeOffset="53370">11908 1345 174,'-25'-3'203,"12"3"16,0 2-10,-2-4-14,2 2-10,5 2-16,-8-2-6,3 1-7,0 2-2,-3-2-3,1 4-12,5 2-7,-6 0-11,0-1-8,4 0-3,-6 7-11,-1 1-1,6 2-2,-3 4-12,3 0-8,1 15-35,2-5-4,10 0-3,-3-7-2,6 9-6,3-4 0,4 2-6,-1-8 3,14 4-3,-9-8-3,15 1 0,3-3-3,3 0-3,3-5 2,2-4-3,-2-5 1,7-2-4,-4 0 1,2-5-6,-2-1-5,1-1-8,1-2-6,-5 0 6,-12 1-3,9 0 2,-10 2 5,-1 3-2,-8-2 4,-3 4-2,-1-3 4,-5 4-1,-7 0 2,13-4-3,-13 4 6,0 0-2,0 0-2,0 0 2,0 0 6,-45 23-3,13-11 4,2 6 1,-12 0 2,-15 5-3,-2 0-1,-1 1-1,-3 0 1,0-1 3,4 0 2,-2 0-5,4 0 0,11-6 4,7-4-2,1 3-3,5-1 0,4-2 1,4-4-1,5-1 2,1-5-5,4 3 2,2-3 2,0-3 3,2 0-2,0 0 0,1-5-1,-1-4 0,0 0 0,3-4-6,-2-2 3,-3-5 2,-6-6-3,10 6 0,-1-7-2,-6-1 3,1-1-2,-1 0 2,-2-1-2,2 1 0,0 1 2,3 1 0,-9 1 6,13 5 14,-4 6 11,3-5-5,4 10 10,-3-4 2,5 3 1,1 4-2,3 7-3,-11-11 2,11 11-10,-5-9-1,5 9-8,0 0 3,0 0-6,0 0 1,0 0-5,0 0 10,0 0 9,16 32-4,-6-12 3,3-1-8,12 7 0,-6 0-1,3-3 5,2 3 8,-3 0-16,0-3-1,1 1-8,0-2 10,-6-3-5,0-3 0,-3 4-2,1-2 4,-4 3-10,-1-4 1,-2 1 0,-1 1-1,0 1 1,-9-5 3,0 5-5,-5 0 4,0-2-5,-8 1-2,0-2-1,-5 7 10,-10 0-1,-1-1-3,0-2 0,0-4 8,-1 2-11,-3-3-1,5-2 2,-1-1-4,8-4-5,1-5-17,1 2-29,6-4-32,0 0-28,1-2-49,15 0-55,-26-7-58,18 1-78,0-3-177,8 9-570,-11-19 252</inkml:trace>
  <inkml:trace contextRef="#ctx0" brushRef="#br0" timeOffset="54162">10544 1565 134,'0'0'218,"-10"-9"-13,10 9-23,-7-1-16,7 1 3,0 0-10,0 0-5,0 0-1,10 26-13,0-14-4,2 4-10,1 1-14,0 1-5,9 8 4,-11-7-9,12 6-10,-11-4-8,4-3-9,-3 5-4,6 1-10,-13-4-6,4-2-5,-1 1-4,1-2-3,-7-2-7,0 0-2,-2-1-3,-1 5-4,-4 1-3,-2-5 1,-4-4-5,1 7-4,-10 0 1,-3-3-3,-4 0 0,-4 3-2,1-4-4,-3-2-19,6-5-20,-5 1-37,-1 2-38,8-6-34,1-4-55,-1 1-43,1 2-169,7-7-441,16 4 196</inkml:trace>
  <inkml:trace contextRef="#ctx0" brushRef="#br0" timeOffset="54493">9951 1092 2104,'-16'-18'-10,"3"-1"22,-6 5 35,9 3-5,3 2 7,-3-1 21,2 2 27,0 3 0,2-2-8,6 7-10,-7-7-7,7 7-8,0 0 10,0 0 15,0 0-2,0 0 1,0 0 1,16 51-14,-9-30-5,7 10-7,-6-2-11,6 7-2,-1 1-5,-1 4-2,5 14-4,-5-16-1,4 16-16,-3-15-39,6 12-21,-8-13-36,-1 0-30,0-1-42,5 1-33,-2 1-34,-7-4-30,1-3-211,-4-3-491,-3-7 216</inkml:trace>
  <inkml:trace contextRef="#ctx0" brushRef="#br0" timeOffset="54794">9478 975 183,'-3'-6'261,"-3"0"-16,6 6-26,0 0-11,0 0 2,0 0-10,0 0-7,0 0-13,2 24-13,8-4-12,-4 1-9,4-4-15,3 7-13,0 2 6,6 1-3,1 0-20,-1-1-6,-3 2-4,0 1-15,0 3-5,0-4-1,0 4-5,-2 1-2,-1-1-3,-2-9-10,-8 1 1,2-1-11,-3 1 2,-2-4-4,-2-1 0,-1 2 2,-5-1-8,-1-1 3,-3-2-5,1 0-4,2-7-1,-1 0-5,-3-2-14,1 3-21,-4-7-35,0 3-41,0-6-51,-5 2-64,-1-7-60,0 0-277,0-1-588,2-3 260</inkml:trace>
  <inkml:trace contextRef="#ctx0" brushRef="#br0" timeOffset="55106">8902 1538 1666,'0'0'43,"-11"-10"1,11 10-10,-12-7-1,12 7 19,-7-9 16,7 9-1,0 0-4,-7-13-12,7 13-4,0-12-5,0 12 3,0 0 7,17-15 0,-8 7 4,5 6-1,1-3 3,6 1-1,1 4-4,13-2-4,-2 2-5,4 2-2,-4 0 7,0 3-5,1 2-3,1 2-8,-5 0-1,-7-1-5,0 0 3,2 1-2,-3 2-7,-3-1-2,0 2 2,-2-1-3,-5-4-5,-4 2 0,2-1 0,-4-2 0,4 1 2,-5 1 6,-5-8 9,4 17-1,-4-10 2,0-7 4,-9 18 0,-1-6-4,-1-1 3,-2 1-6,-6 1 1,0-2 6,-4 3-1,-1-4 0,-7 4-3,-1-2-4,-6 0 5,-1-2 10,0 1-2,2 0-7,-2-5-1,1 3 9,4 0-9,-3-1-4,3 0 0,9-4 0,-8 1-6,9 0 4,-2-1-5,4 1 3,4-3 2,5 2-12,-2-2 3,3-1-2,4 1 1,8-2-8,-15 3 6,15-3-8,-10 1 2,10-1-8,0 0 7,-9 2-4,9-2-1,0 0 2,0 0 0,6 17 0,-6-17-1,10 16 0,-2-7-1,-3 3 1,6 4 0,-1-3-4,0 2 4,0 3-6,-1-1 3,-1-4-3,1 5 7,-3-5 0,3 0-5,-5 2 1,2-1 6,-5 1-3,1-1 2,-2-2 2,0-12 5,-5 24 9,-2-12-1,-2-2-5,-1 4 3,-3-3-4,-3-1 5,-6 3-5,-1-4 2,-1 1-2,-8 1-1,0-4-11,-3 0 3,-6-5 3,4-2-1,2 2-5,-4 1-4,5-5-10,8 1-21,-1-3-20,3 2-21,10-1-31,-1 1-32,2 0-45,13 2-54,-11-10-61,11 10-262,0 0-605,0 0 268</inkml:trace>
  <inkml:trace contextRef="#ctx0" brushRef="#br0" timeOffset="55716">9290 2182 2303,'11'5'103,"-1"-1"-73,1-3-17,-11-1-1,17 4 23,-14-3 12,-3-1 12,0 0-7,13 6-13,-13-6-4,0 0-4,0 0-6,0 0-10,13 3-38,-13-3-34,0 0-36,0 0-44,0 0-38,0 0-211,0 0-418,0 0 185</inkml:trace>
  <inkml:trace contextRef="#ctx0" brushRef="#br0" timeOffset="55972">8022 1030 17,'-12'-8'262,"-1"5"-8,5-2-5,0 2-16,8 3-26,-13-6-22,13 6 2,0 0-2,0 0-17,-6 30-15,8-14-15,2 7-11,8 5-13,-2 4-11,6-2-10,0 4-7,1 4-7,5 0-8,-3 1-10,3-3-22,10 15-33,-11-17-35,3 1-42,-1 1-42,-2 2-48,6-6-36,-11 4-211,1-6-442,-1 0 196</inkml:trace>
  <inkml:trace contextRef="#ctx0" brushRef="#br0" timeOffset="56234">7884 1622 98,'0'0'241,"0"0"-10,0 0-5,0 0-16,2 24-10,3-11-18,4 4-13,-3-2-12,8 2-7,2 1-10,-3 0-16,9 3-2,-4 0-13,0-4-8,4 6-10,-4-8-8,-1 1-9,-1-3-7,1 1-6,-1 2-3,-6-7-6,1 1-5,-7-1-4,3 0 3,-4 5-4,-4-3-3,1-11 1,-11 19-6,3-5-3,-7-2 0,-5 0-5,-3-2-3,0-2-1,-4 0-2,1-2-12,3-2-13,-3-2-19,1 2-28,-1-2-41,3-1-33,1 2-30,1-1-35,5-1-46,2 1-182,4-2-455,10 0 202</inkml:trace>
  <inkml:trace contextRef="#ctx0" brushRef="#br0" timeOffset="57007">6714 713 87,'-12'-7'214,"-1"-1"5,1 3 1,4-1-9,-3 4-13,6-2-4,-4 0-4,9 4-10,-10-2-10,10 2-21,-9-3-10,9 3-15,0 0 3,0 0 16,0 0-5,0 0 7,0 0-1,13 30-11,5-12-3,-3-2 2,10 6 3,0 5-3,-1-5-10,4 4 0,4 0 0,-2 3-3,15 8-3,-16-11-7,0 1-2,-1 2-14,-1 1-5,5 3 3,-7-2-17,1 3-6,-1 1 0,-1 2-5,3 13-1,-9-10-1,-2-1-3,3 2-11,-6-2 4,3-2-7,-3 2-3,-4-2 1,0 3 1,-2-5-24,0-2 1,-2 5 0,-1-5-4,-6 3 2,-2 0-1,1-5-2,-7 1-1,-3 0-7,-7 2 9,-1-3-2,-9 1-2,5-3-3,-7-2 0,-2-1-13,-10 15-26,11-14-35,-2-3-37,-1 5-42,1-3-39,0 2-42,-3-4-56,3-1-61,4-1-57,-4-2-251,1-4-703,1-6 311</inkml:trace>
  <inkml:trace contextRef="#ctx0" brushRef="#br0" timeOffset="57736">6267 1198 94,'0'0'177,"0"0"-2,0-11-3,0 11-12,0 0-8,0 0-1,-10-8-19,10 8-11,-15-3-5,15 3-12,-26 4-8,12 0 0,-4-1-2,1 4-6,-5 4-1,-1-2-5,1 6 1,6 0-3,-1 5 3,-4 2 1,11-2 2,-1-2-3,0 2-1,4 1-8,3-2-4,8 3-8,0-3-1,5-1 0,3-2-12,4 3-3,11-3-4,5-3 0,6-1-3,-2-3-35,6-6-4,3 0 4,-1-6-1,-1 6 1,-1-8-3,0 2-3,-1-1 4,-5 1-2,-2 1 4,-11-1-4,-1 2 1,-2 1-3,-6-1 3,-1-1-1,-2 4 2,-11-2-3,14-2 4,-14 2 5,10 4 16,-10-4 6,-1 8 1,1-8 4,-10 18 0,-6-4 6,0 1-10,-3-2-3,-7 7 1,-5 0-7,4-1 12,-7 1-12,0-1-7,-3-1 4,3 1-11,-4-1 7,-3-3 10,1 0-12,-1-1-3,-1-5 2,1-2 0,4-3 1,3-2-2,-2-3 4,1-5-4,9 0-4,1-2-1,-7-8 2,3-1-3,2 0 7,4-4-6,2 5 3,0-7-4,5 5 0,-8-7-1,6 2 12,-3-3-11,1 2-1,-2-4-1,3 3-2,-1-2-1,1-1-2,-1 0 2,-2-4 3,2 0-3,2 0 2,2 0-7,1-1 14,-1-1-8,1 0-2,2-3 1,-3 1-1,6 3-1,0-1 1,0 6-1,4-2 2,-1 11-5,1-2 4,3 6 23,0 1-7,0 3 1,-3 2-2,6 9 0,-3-13-5,3 13 5,0 0-7,-4-15 0,4 15 1,0 0-4,0 0-1,0 0 0,0 0 2,0 0-3,0 0-1,19 53 5,-12-31-8,-1 1 3,4 9-1,2-3 4,2 2-5,-1 2 4,0-1 0,5 5 0,-4-1-6,2 0 6,0 2 1,-1-1-3,-1-2 9,-1 1-8,-3 2 0,0-3 0,-4 0 0,-3-1-5,-3 1 3,-4-1-2,-5-3 3,-1 1-4,-6-3 3,0 1 6,-3-5-1,-1 4-2,-3-5-3,-5-1 1,5 0 0,-6-5-5,4 2 4,2-8 0,1 1-9,1-3-8,0 3-11,-1-7-15,6-2-19,-4 3-17,6-2-24,1-5-31,1 2-29,2-2-22,10 0-31,-15-2-35,15 2-214,-10-10-503,10 10 222</inkml:trace>
  <inkml:trace contextRef="#ctx0" brushRef="#br0" timeOffset="58571">5048 1194 228,'0'0'233,"0"0"-17,-4-9-24,4 9-14,0 0 9,0 0-2,0 0-2,0 0-13,16 31-6,-7-12-4,2 1-10,-1-1-6,8 7-12,1 1 1,0 3-10,2 1-1,0-3-16,2-1-1,-1 6-22,4-5-8,-3-1-7,2 5-8,-5-7-4,3 3-7,-3-4-13,1 2-28,-4-1-22,-5-7-28,-1 1-32,-1-1-47,-5-6-52,2 2-50,-5-5-47,-2-9-169,0 0-474,-11 19 210</inkml:trace>
  <inkml:trace contextRef="#ctx0" brushRef="#br0" timeOffset="58844">4684 1599 98,'-11'-6'202,"-4"-3"-10,-4-1-20,2-3-8,0-3-14,-2 0-14,0-1-13,1-1-2,0-7-12,-3-3-9,7-1-6,1 7-3,4 2-5,2 1 1,1-2-8,4 10 0,1 0-16,1 11-5,3-25-1,4 13-3,2 1 4,2 2 0,4 2 3,-3-1-10,9 2-1,0 3-1,0 5-5,1 2-4,4 5-4,-4-1 1,0 6-2,-3-2-2,1 2-2,-3 4 1,-2 3 0,-1-2 1,-1 3-4,-5-3 4,2 1-4,-3-1-2,-3 4 0,-2-2 0,-1 0 1,-2-1 4,-1-2-5,-2 3-4,-3-1 0,0-1 1,-5-1-6,-1 2-3,-2 0 4,-2-3-8,-2-1 3,0-2-3,-1-1-2,1-1 2,0-5-2,-2-2 2,3-1-5,-4-4 4,2-4-2,-2-3-4,2-2 2,1-3-1,2-2-1,2-6 3,-4-8-4,2 1 1,4-5 1,-2 0-4,2-4 4,6 0-4,1 2 2,-1 0-1,1 1 2,-1 1-1,1 9-4,2 0 3,-1-1 0,0 3-2,-1-2 3,-1 4-3,-2-2 6,0 1-9,3 3 3,-2 1-1,-1 2 1,0 2 5,-1 0-11,0 2 5,0 1-3,0 0-4,-3 7 2,1-6 1,-1 5-2,-3 0 2,0 1-5,16 2 2,-36 6 1,20-1 4,-3 0-2,-1 4 1,-1 2 9,0-4-13,0 7 7,1-1 1,0 2-4,-1-2 2,5 3 1,0 0 3,5 0 3,-2 1 3,1-1 1,1 0-1,3-3-2,3 0 4,-1 7 1,4-8 4,-1 1 1,3 0 0,0-13 7,3 28-5,0-16 0,-1-1-3,3 1 4,0-3-1,-5-9 6,7 18 3,-1-11-1,-6-7-3,11 9 2,-11-9-6,15 5 3,-15-5-8,26-5 10,-26 5-6,35-14-2,-9-6 3,4 2 4,-2-1-10,0-2-2,2 2 1,1 1-10,-5-6-39,4 5-27,-2 3-24,-7 4-30,0-2-31,-2 1-55,1 1-56,-3-1-253,-2 3-554,-1-3 246</inkml:trace>
  <inkml:trace contextRef="#ctx0" brushRef="#br0" timeOffset="59634">4428 936 188,'0'0'262,"0"0"-14,0 0-19,0 0-22,0 0-19,0 0-24,13-39-16,1 21-11,1 2-16,5-11-5,0 4-18,3-3-10,2-1-10,1 4-12,-1 2-34,2-2-35,-5 0-36,-6 7-45,-1 3-40,-4 1-44,-2 3-158,-8 3-352,-1 6 156</inkml:trace>
  <inkml:trace contextRef="#ctx0" brushRef="#br0" timeOffset="60089">3570 934 188,'0'0'241,"16"-18"-11,-6 11-12,6-5-23,5-1-13,-2-3-17,8 1-17,-7 0-15,11-2-14,-4 0-9,-8 4-14,0 4-32,1 0-34,-4-2-30,-1 3-44,-2 2-35,-3 1-49,0-2-36,-10 7-120,10-6-308,-10 6 136</inkml:trace>
  <inkml:trace contextRef="#ctx0" brushRef="#br0" timeOffset="60447">3234 1019 146,'-9'-2'209,"9"2"-14,-17 0-17,2 2-13,5 0-9,-4 5-6,-4-4-12,-1 7-10,2 1-6,-2 2 8,-3 0-8,3 1-4,6 0-12,-3 2-5,5 2-7,5-6-5,2 7-7,1-5-10,4-1-5,1 3-4,3-3-5,7 2-7,3 0-2,3-3-4,3-1-6,3-5-2,11-2-2,-1-3-6,2-1-2,3 0-4,-1-1-4,-4-3 0,-9 4-2,1-3 1,-5 6-7,-5-1-1,-1 1 0,0 3-3,-3-2 1,-2 4 2,-3 2-3,-4 1 1,-5 3-2,1 3-1,-8 4 5,-7 4-4,-5 7-1,-3-4 10,-2 3-10,-3-5-1,-1 2-1,1-1 0,-6-1 1,2-4 2,2 0 0,1-5 2,6-6 1,1-1-3,3-4 4,3-6-2,-5 0 0,1-6-3,8-1 1,-3-7 1,1-8-4,3 3 3,0-13 0,2-1-1,1-3-1,-4 4-2,3-1 0,3 2 0,-3-7 1,-2 9 1,-1-2-4,-3 5 2,5 5 5,-4 2-5,1 1 5,-11-4-10,6 9 1,-3-2 0,-1 6 0,-10-7 0,2 9 1,-1-7-1,-1 5 1,-5 2-2,5 0 9,0 2-7,1-1-4,3 5 0,-5-3 2,8 1 8,2-1-4,3-1 7,-2 3-2,3-3 1,4 1-3,-2-1 13,2 0 2,3 1-2,2-5-3,2-1 6,0 3-3,4-8-6,-3-2 1,5-8-4,3-5 0,0-3 7,5 2-12,2-3 3,2-2-2,4 0-1,3-1 2,-2 3-2,1 1 0,5 5-14,-3 1-22,-2 9-10,-1 3-23,0-1-23,-1 8-25,-3 3-30,0 1-34,-10 4-16,0 0-42,19 12-173,-15 1-442,0 6 196</inkml:trace>
  <inkml:trace contextRef="#ctx0" brushRef="#br0" timeOffset="61164">2818 1587 85,'0'0'154,"0"0"6,11-2 0,-11 2-13,6-1 0,-6 1-5,0 0-8,12-2-13,-12 2-5,0 0-15,0 0-11,13-3-13,-13 3 0,0 0-10,0 0 2,0 0-7,0 0-3,0 0-2,11-1-4,-11 1-2,0 0 0,0 0-3,0 0-4,0 0 4,0 0-2,9 0-5,-9 0-6,0 0 1,0 0 2,0 0 2,0 0 8,0 0 14,6 6 8,-6-6 7,0 0 1,-10 20-10,2-10-4,0-1 2,-7 5-4,-1 1-9,-1-1-4,-5 0-2,-3 3-1,-2 3 0,-2-2 4,1-3-9,-2-1-2,1 1 2,6-4 0,-8 0-3,6-4-3,-1 0-3,2-2-5,2-3 1,0 0-1,2 0 0,2-4-7,2-1 10,-2-1-16,0-4 3,4 2-6,-1-3 4,-1 0-3,2-5-2,-1 1-2,5 4-2,0-3 0,-2 3 2,2-4 10,1 3-13,2-2 3,-2-1 0,1 0-3,-1 3-4,3-4 5,0 2-4,1 1 2,-4 0 1,3 1-5,0-1 3,1 5 0,2-1 5,3 7-5,-5-10 0,5 10 5,-4-10 1,4 10-6,-1-12-1,1 12 10,0 0-11,1-12 1,-1 12-5,0 0 2,6-7-2,-6 7-1,0 0 1,0 0 1,0 0-1,22 11 2,-18-3 0,5-2 1,-1 6-3,-2-1 4,1 2-2,5 6-3,-3-7 3,-1 6 1,-3-6 5,0 4-1,1-2-4,0 1 0,-3-1 1,-3 0-4,3 0 6,0-1-4,-3-1-2,-5 1 5,3-4-1,-1-3-4,-2 5 9,-1-4-3,-1-2 2,0 1-5,-3-3-3,3 0 2,-5-2 3,-1-1-5,-2-2 5,1-3-1,-6-2 6,1-1-11,3 0 6,1-7 6,4 2-10,-5-1 4,3-1-2,0-1 1,2 5-1,1-3 2,3 5 0,-2-1 2,4 1 2,-1 1 0,1-1-3,-2 3 2,7 6 2,-4-12 0,-2 7 6,6 5-13,0 0 1,-3-8-1,3 8 0,0 0-3,0 0 9,0 0-6,0 0 0,0 0 0,0 0-2,0 0 6,13 31-5,-9-19 1,-1-2 0,2 3 3,-2-3-2,0 4-1,-2-3 1,-1-2-1,1 4-4,-3-3-1,0-2-4,-2 4 1,-1-2 8,1 1-1,-2-3-3,-1-2-4,0 1 0,-2-2 2,0-2 2,1 0 1,-4-1-2,-1-1-1,13-1-5,-23-5 5,13 3 3,-5-5-5,8 5-2,-8-3 2,5-2 3,0-2-3,0-1-1,-2-2 1,5 2 5,-2 1 0,1-3 1,0 3-4,3-2 2,-1 0 3,1 3 0,1 3 0,1-3 0,3 8-1,-3-10 0,3 10-3,-6-8 9,6 8-8,0 0 6,-4-6-4,4 6 1,0 0-5,-6-8 2,6 8 1,0 0 0,0 0 0,0 0-2,0 0 7,0 0 0,0 0-2,0 0-3,13 26 1,-8-18-1,-2 1 7,4 0-7,-3 1 0,3 1 6,-4 0 1,2-4-7,-2 4 3,0-2 1,-2-1-2,-1 1 2,0 2 1,0-11-2,-6 17 3,2-9 0,-1-1-2,-2 2-1,0-1 4,-2-1-4,-2 2 1,-5-3-1,3-1-1,-3 1-2,0-1 5,-2-2 6,1 1-14,-5 2 7,2-5 0,-2-1-2,5 2 3,-5-2 0,7-2-2,1 2-2,-1-4 1,-1-1 0,8 1 2,-2 3 1,2-6 0,0 1-7,-1 3-1,5-4 34,-4-2-1,0 0-8,3-2 4,-2 1-3,4 2-9,3 8 6,-9-14-5,7 9 3,2 5-21,-6-11 22,6 11-7,-5-12 3,5 12-5,-4-8 0,4 8 0,0 0-6,0 0 7,0 0 0,0 0-10,0 0 5,0 0 1,0 0-2,0 0-7,-7 26 5,7-19 1,0-7-4,-3 21 6,3-10 3,-2 1-5,1-1-15,1-1 22,-3 4-7,0-1 1,0-1-1,-1 1-1,-3-1 3,1 0-6,-3-1 10,0 2-15,1-4 14,-2-1-5,1 1 6,-3-3-7,1 1 1,-1-2 7,2 1-6,0-5 3,-3-1 0,13 0-11,-22-7 6,12 4 5,-2-5-1,4-2 2,-1 1-4,-3-7 2,2 3-4,1-4 3,-2-1-1,1 2-5,-1-4 2,0 1 4,1 3-4,0-7 4,-2 5-5,2 0 1,0-1-5,-2-1 1,0 3 4,4-4 3,-2 3-7,2 6-5,-3-6-5,2 1-1,0 5 0,-1 0 1,0 0 5,1 1-7,-1 1-6,-1-1 2,2 0-9,-1 4-2,-5 0 8,-1 0-2,3 0 3,-4 5 4,1-2-7,-2 4 1,2-1 4,-1-1-3,-3 4-16,4-1 23,0 5-9,-4 1 7,-2 1 5,0 4-6,0 3 4,0-6 5,1 7-4,0-3 4,3 2-1,5-1 4,-2 2-3,-1 1 4,3 0-12,4-6 10,2 5 5,1-4 4,0 0-1,4 0-1,0-4 4,2-8 2,2 16 4,-2-16 3,10 11 4,-2-10 0,3-1 6,-11 0-2,24-6-5,-3-3 1,-7 2 0,6-1 1,2-2-3,3-1 7,-4-3-8,11-1 5,-13 6-3,4-1-22,-2 2-32,1-4-36,-1 6-30,5-3-33,-5 1-36,2 4-28,-3-1-90,-4 4-173,-1-2-503,-15 3 223</inkml:trace>
  <inkml:trace contextRef="#ctx0" brushRef="#br0" timeOffset="62898">1492 2400 2252,'7'9'61,"-1"1"-24,0 1-20,-2-4 10,-4-7 11,10 11 7,-3-8 22,-7-3 13,19 4-5,-19-4-2,28-6-2,-6-3-6,5-9-4,-1-1-8,2 1-5,1 1-18,1-6 10,-4 7-21,0-6-45,-8 8-48,2 0-36,-4 2-49,0-3-81,-7 4-185,-9 11-461,7-22 203</inkml:trace>
  <inkml:trace contextRef="#ctx0" brushRef="#br0" timeOffset="63272">1392 1097 3,'0'0'190,"0"0"-22,0 0-16,-8 32-2,7-24-22,1-8-10,1 22-11,-2-11-12,0 3-3,-2-4-7,1-1-11,1-1-5,1-8-2,-5 12-3,0-5-2,5-7-8,-11 6-5,7-1-3,4-5 2,-13 3-2,13-3-6,-14-2-2,14 2-3,-15-6 0,6 3-5,9 3 5,-10-6-7,10 6-2,-10-3-2,10 3-6,-9-4 5,9 4-9,0 0-1,0 0-1,-11-1-1,11 1-5,0 0 2,0 0 1,-9 16-3,6-9 2,0 1-3,-1 4-2,-2-1 3,0 7-1,0-5 0,-1 0-1,0-3 2,1 1-1,-1-1-5,-2 1 6,2 0 2,-2-4 3,2 0 1,-2-5 1,9-2 5,-11 4 4,11-4 0,-15-2-1,15 2-4,-16-11-2,12 4 0,-2-6-3,2-5 1,1 5-5,-2 0-1,3 0 2,-1-1-17,0 6-32,3 8-25,-3-14-21,3 14-39,0 0-30,-2-13-43,2 13-116,0 0-338,0 0 150</inkml:trace>
  <inkml:trace contextRef="#ctx0" brushRef="#br0" timeOffset="63738">416 1513 180,'0'0'236,"0"0"-29,0 0-13,0 0-28,0 0-15,0 0-16,1-14-13,-1 14-11,13-16-15,-3 9-7,2-6-8,4-2-8,0-1-4,8-7-9,-3 2-4,5-1-7,0-2-8,-4 9-1,-4 0-4,3 0-31,-4 1-32,2 0-26,1 5-34,-9 0-32,0 4-33,-2 1-142,-9 4-317,0 0 140</inkml:trace>
  <inkml:trace contextRef="#ctx0" brushRef="#br0" timeOffset="64110">134 1214 102,'-11'12'144,"2"-3"1,0 3-2,-1 5-8,0 1-1,-2 4-6,2 9-7,-3-3-3,1 4-7,2 0-7,4 1-2,-2 5-7,3-1 0,0 0-1,2 2-9,3 3 1,1-2 38,2 17-17,3-15 0,1-1-5,0-2-15,6 3 9,0-3-2,3 1-5,2 1-10,1-3-9,-5-2 0,6 4-4,1-6-5,1 3-4,1-3-10,-1-1 0,2-4-6,4-3 3,-2-2-10,0-3-1,0-2-4,5-5-2,-1 0-2,-5-7-1,8 1-7,-10-7-18,3 1-32,8-4-44,-2-1-50,-6 1-60,7-5-87,-16 1-196,2 3-510,-19 3 226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8:26:00.49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1281 135 36,'0'0'73,"0"0"-6,0 0-5,0 0-9,0 0 2,0 0-6,0 0 3,0 0-1,0 0-5,0 0-3,0 0 7,0 0-10,0 0 2,0 0 7,0 0-5,0 0-3,0 0-6,0 0-3,0 0-6,0 0-1,0 0 0,0 0-5,0 0-3,0 0 7,0 0-6,0 0 1,0 0-3,0 0 0,0 0 1,0 0 0,0 0-1,0 0 1,0 0 3,0 0-4,0 0-2,0 0 1,0 0 0,-4 16 3,4-16-3,0 0-6,0 0 6,0 0-4,0 0 2,0 0-3,0 0 2,0 0 1,0 0-6,0 11 6,0-11 14,0 0 1,-5 9 3,5-9-11,-3 10 4,3-10-3,-4 9 4,0-3 0,4-6-8,-5 12 6,5-12 2,-7 9 0,6-3-3,1-6 7,-9 11 4,4-5-7,5-6-1,-5 9 2,2-4-3,3-5 9,-12 11-2,6-9 4,6-2 2,-14 7 0,7-3-2,7-4 3,-12 6-4,8-4-4,4-2-2,-16 2 0,8 0-4,8-2-4,-16 2 0,6-1 0,-1-1-2,-1 3-3,-1-3 0,3 1-1,-6 1-4,3-1-2,-3-1 2,3 2-1,1-4 0,-1 4-1,0 0 5,3-1-6,-3-1-2,0 0-1,0 0 2,13 0 0,-19 0-2,5 0 3,3 2-2,-2 0 2,3-2-3,0 2 1,-5-2-3,4 0-1,-1 3 5,-1-1-5,3 1 3,0-2-2,0-1-1,10 0 1,-19 2 1,19-2-1,-16 0 3,7 1 0,9-1 5,-19 0-2,9 0 1,10 0 6,-17-1-1,8-1 4,9 2-4,-22-1 4,9-2-3,2 1-6,-1 1 1,-1-1-2,3 2-1,-3 0-1,-2-2 2,15 2-2,-17-2-2,2 2 1,5 2 0,10-2-3,-16 0 3,8 2-1,-3-2 1,11 0-4,-18 0 1,9 0 0,9 0 0,-17 0 1,8 0-4,9 0 1,-18 0 0,11 0 2,7 0-1,-17 0 5,17 0-6,-15 0 1,15 0-3,-14-4 5,5 2-3,9 2 2,-14-5 0,14 5 0,-12-5 2,9 0 0,3 5-1,-10-6 0,4 1 0,6 5-1,-10-12-1,7 6 1,3 6 1,-9-12 3,4 6 0,2-1-7,3 7 2,-6-13 0,0 7-1,6 6 3,-4-12 0,-2 1-2,3 3-1,-1 2 1,-1-3-2,5 9 1,-3-16-1,0 7 3,1 0 2,2 9-6,-5-14 7,2 6-7,3 8 0,-6-13 3,5 5-4,1 8 2,-1-14 0,1 14 2,-2-10 1,2 10-5,-4-10 1,4 10-1,0 0 6,-3-10-3,3 10 0,0 0-1,-2-9 1,2 9 3,0 0-4,0 0-1,0 0 1,0 0-1,0 0 1,0 0 0,0-10 7,0 10-7,0 0-1,0 0 0,0 0 1,0 0 0,0 0 1,0 0-4,0 0 0,0 0-2,0 0 2,0 0 2,0 0 6,0 0-9,0 0 2,0 0-1,-13 27 3,8-21 0,3 3 2,-5 2 3,1-1-6,2 2-1,1-3 3,0 3-1,-3 0-1,2 0 1,-2-1-1,3 0 3,-3 1-1,3-2-1,0 0 1,-2-2 0,3 0-3,2-8 8,-8 14-10,6-7 2,2-7 1,2 10 4,-2-10-5,-6 9 2,6-9 3,0 0 0,0 0-2,0 0 2,-2 11-1,2-11 1,0 0 0,0 0 7,0 0 8,0 0 4,0 0 3,0 0-2,0 0-2,0 0-1,0 0-3,0 0-3,0 0 0,0 0 1,6-37-8,-2 27 4,-4-3-4,2 2 3,-1-4-3,1 4 1,-1-2 0,-1 1-4,2-4 2,-2 3-2,0 1 2,0 0-1,1-1-3,-1 0 1,0 5 1,0 8 3,4-16-3,-2 9-1,-1-2-2,-1 9 3,0-12-4,0 12 3,2-9-4,-2 9 2,0 0-2,1-10 3,-1 10-3,0 0 2,0 0-3,9-4 3,-9 4-2,0 0 0,16 3-1,-16-3 1,16 7 3,-9-3-1,2 0 0,1 2-1,3 1-1,0-1 1,-1 0 6,4 2-7,-3-3 3,3 1-1,-2-2 1,1-2-5,-4 2 2,4-2 3,-1 1 1,-4-1-1,-2 2 0,0-3 1,-8-1 0,12 4 0,-12-4-1,7 4 3,-7-4-6,0 0 5,10 2-1,-10-2 2,0 0-2,0 0 1,0 0-4,0 0 4,0 0 3,-33-1-4,21 1 1,1 1-3,-2-1 0,13 0 5,-25-1-4,12 1-1,0-1 1,-1 1-2,0 0 1,1 0 0,-1 1 0,2-1 0,-2 0-2,7 1 1,7-1 0,-18 0 2,8 1 0,0 1-3,-2 2 2,2-1 1,1-1-1,-1 3 0,0-1 0,1 0 0,4 1 0,-3-1-2,8-4 2,-14 7 2,5-3-1,2 2-2,7-6-1,-12 5 1,8 0 1,4-5-2,-12 8 1,12-8 1,-10 3 0,10-3-1,-7 3 0,7-3 1,-9 6 0,9-6 2,0 0-2,0 0 0,-7 4 0,7-4 1,0 0-1,0 0 4,0 0-3,0 0 0,0 0-2,-6 5 3,6-5-1,0 0-1,0 0 3,0 0 0,0 0-1,0 0 1,0 0-6,13-28 3,-7 20-3,1-1 3,-1 2 0,1 2 0,-2 0-1,-5 5 0,10-9 1,-7 6 1,-3 3-2,14-9 1,-14 9-3,10-3 3,-10 3-3,6-5 4,-6 5 0,6-6-3,-6 6-1,0 0 3,0 0-1,10-3 0,-10 3-2,0 0 2,0 0-2,0 0 2,0 0-2,0 0 3,0 0-1,15 3 2,-15-3-6,0 0 6,8 5-3,-8-5 3,0 0-1,6 6 1,-6-6-1,7 4 0,-7-4 6,6 4-7,-6-4-4,0 0-8,3 7-11,-3-7-11,0 0-14,0 0-12,0 0-19,0 0-21,0 0-37,2 11-53,-2-11-206,0 0-431,0 0 191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8:26:06.486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1336 324 45,'10'-15'82,"-10"15"3,0 0-19,0 0 13,0 0-17,0 0-3,0 0-3,0 0 3,0 0-13,0 0 3,0 0-10,0 0 2,0 0-7,0 0 5,0 0-11,0 0 9,0 0-11,0 0 3,0 0-5,0 0 0,0 0-9,0 0-1,0 0-6,0 0 2,-16-13 6,16 13-2,0 0-2,0 0-4,-10-8 1,10 8 5,-5-8 0,5 8-7,-6-7 16,6 7 2,-4-8-3,4 8-7,-6-8 9,6 8-14,-4-7 1,4 7 3,-6-6-6,6 6 2,-4-11 3,4 11-8,-9-8 0,9 8 1,-9-8-5,5 3 7,4 5-10,-9-8 9,4 4 2,5 4-3,-9-9-5,2 3 3,7 6-7,-12-12-7,5 8 6,1-1 11,0 1-6,6 4 6,-11-9-3,2 3 7,3 2-1,6 4-2,-14-7 1,8 4-3,-6-1-4,3 1 1,9 3 6,-17-8-7,13 4-1,-6 2 3,10 2-3,-18-7 2,9 4-3,9 3 10,-13-6 12,6 2-11,0-1 7,7 5-5,-15-4 1,10 0 3,-3-1 3,8 5-12,-11-8-5,3 4 8,1 0-11,-2 1 7,1-1-1,8 4-5,-12-8 3,3 4-2,2 0 5,7 4-2,-14-6-3,6 3-2,1-1 5,7 4-6,-17-4 0,8 2 1,9 2-4,-14 0 5,5-2-3,9 2 8,-18-2-7,8 1 1,10 1-3,-16 1 5,6-3-1,-1-1 5,11 3-4,-22 1-6,10 1 10,2-2-9,10 0 7,-20 0-7,10-2 4,-2 2-3,12 0 6,-23-1-6,14-2 4,9 3-5,-22 0 2,9 0-1,3 0 5,-4-1-4,2 1 2,12 0 0,-20 1 1,10-2 2,-1 2-5,11-1 2,-18 3-1,7-2-7,11-1 3,-17 0 8,8 2-4,9-2 0,-19 2-4,9 0 5,0-1-6,1 2 3,-4 0 0,2 0 3,-2 1 5,1-3-4,-1 4-5,4-4 1,-1 3-1,2 0 2,-4 1 1,2-1-2,-2-1 2,3 1-3,1 1 1,-2 0 4,10-5-1,-16 7-6,8-2 6,1-1-6,1 2 2,-1-1 6,0-1 0,1 1 1,6-5-4,-14 8-1,6-3-1,1 0 1,-2 3-1,-1-2 2,0 0-3,0 3 3,-2-3 2,1 0 2,1-1-6,1 1 7,0-2-2,0 1-5,2 0-2,0-1 3,7-4-4,-12 7 8,8-3-5,-2 2 0,6-6 0,-10 7 0,6-3 5,4-4-2,-9 7 0,9-7-2,-4 5 4,4-5 0,-5 7-6,5-7 5,0 0-1,-8 6-4,8-6 3,0 0 2,-3 6 0,3-6-6,0 0 4,0 0-6,0 0 6,-3 7 0,3-7-5,0 0 12,0 0-5,0 0-3,0 0 5,0 0 8,0 0-16,0 0 8,0 0-3,0 0 6,0 0-5,0 0 4,0 0-2,0 0 1,0 0-4,0 0 9,0 0-16,0 0 4,0 0 0,-6-24 0,6 24-3,0 0 0,0-14 5,0 14 11,0-10-8,0 10-5,0-11 2,0 11 2,0-13-2,0 13 0,1-14 2,-1 14-2,3-13-6,-1 5 6,-2 8-2,-2-16 0,4 7-1,-1 0 2,-1 9-1,2-16 11,-2 5-14,0 11 7,0-19 0,0 6-4,0 13-3,1-11 4,-1 11 4,0-9-4,0 9 5,0 0-6,0 0 3,2-13-5,-2 13 1,0 0 8,0 0-7,0 0 3,0 0-8,-3-10 1,3 10 1,0 0 11,0 0-9,0 0-1,0 0 4,0 0 1,0 0 2,0 0-10,0 0 3,0 0 1,0 0 1,-15 23 5,15-23-6,-6 10 2,6-10-1,-3 11 2,1-3 2,-1 0-2,3-8-6,-3 13 7,1-6-4,1 0 1,1-7 6,-6 16-2,5-6-3,-2-3 2,1 1 3,-1 1-2,2 0-6,-1-1 2,1 1 3,0 1 0,1 1 5,-2-3-8,2-8 5,-4 15 3,2-9-2,2-6 0,2 15-3,-2-15 7,0 14-7,0-14 7,3 13-6,-3-6-4,0-7 8,1 12-5,-1-12-3,0 13 7,0-13-4,0 12 4,0-12-2,2 10-1,-2-10-1,1 9-2,-1-9 1,0 0-3,-1 12 4,1-12 3,0 0 1,0 10-1,0-10-8,0 0 10,0 0-4,0 0 0,-2 10-7,2-10 9,0 0-3,0 0 1,0 0-3,0 0 2,0 0 5,6 6-1,-6-6 0,0 0-2,13-2 4,-13 2 2,0 0-3,0 0 11,16-4-14,-16 4-3,11-1 4,-11 1 2,15-4-2,-8 2-4,-7 2 3,19-3 3,-9 0-5,2 2 1,-1 0 2,1-2-6,0 0 4,2 0 0,-2 1 0,2 1-1,-1 0-5,-3-1 4,5 0 0,-5 2-6,-10 0 6,16-2-2,-7 0 3,-1 1 0,-8 1-1,16 0 2,-16 0 1,14-1-2,-14 1-1,13-3 3,-8 1-5,-5 2 1,15-2 4,-15 2-2,11-4-6,-11 4 8,11-5-2,-7 2-1,-4 3 10,9-2-9,-9 2 9,8-4-13,-8 4 4,0 0 6,0 0 0,9-4-8,-9 4 0,0 0-2,0 0 6,0 0 2,6-4 1,-6 4 3,0 0-4,0 0 1,0 0 1,0 0 1,0 0 2,-20-9-10,20 9 0,-18-4-3,8 1 2,-6 2 2,3-2-6,-1 0 8,-1 2-3,0-1-2,0 0 4,0-1-2,2 0 2,3 1 0,1 0-3,-2-1 5,11 3-2,-19-6-3,11 4 4,1-3 0,7 5-2,-13-7 1,7 2-2,6 5-1,-10-8 3,7 2-4,3 6 5,-6-8 0,6 8-1,-4-7 3,4 7 0,-4-9 3,4 9-3,-3-7-1,3 7 5,0 0 2,-3-9 3,3 9 3,0 0-3,0 0-3,0 0-1,-6-8-3,6 8 9,0 0-8,0 0 4,0 0 0,0 0 2,0 0 1,0 0-2,0 0 0,-3-9 2,3 9 1,0 0-2,0 0-1,0 0 2,0 0-3,0 0-4,0 0 1,0 0-4,0 0 1,0 0 2,0 0-5,0 0 3,0 0-3,0 0 2,0 0-2,0 0-2,18 19 1,-14-15 3,-4-4-3,12 12 2,-7-7-1,3 1-5,-3 1 4,4-1-2,-4 0 1,2-1 1,-1 1-2,1-2-1,2 2 6,1 1-4,-5-3-1,3 2 2,-1 0 0,-1-2-2,2 0 2,-8-4-1,9 7 2,-4-4-6,-5-3 2,5 5 1,-5-5-2,0 0 7,8 5-4,-8-5-3,0 0 3,0 0 0,0 0-2,0 0 2,0 0 1,0 0-2,0 0 0,-27 1 1,27-1-1,-15-8 2,4 2 1,-2-3-1,3 1 0,-3 0-1,3-3-2,1 0 1,-1-1 0,1 2 3,-1-1-2,0 0 13,3 0 2,0 0 0,1 0-6,0 6 3,2-2-3,-2 1 4,6 6-1,-7-11 1,7 11 1,-5-9-4,5 9 1,-3-6-4,3 6-2,0 0-4,0 0 5,0 0-7,0 0-31,0 0-32,0 0-29,0 0-30,0 0-41,0 0-173,19 26-363,-14-16 160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8:26:44.31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3 1397 103,'0'0'104,"0"0"-2,0 0-6,0 0-12,0 0-10,0 0 3,0 0-7,0 0-1,0 0-6,0 0 3,0 0-12,0 0-5,0 0-7,0 0 2,0 0-10,0 0 16,0 0-20,0 0 9,0 0-9,0 0 0,0 0-3,0 0 7,0 0 0,0 0 4,15 2-6,-15-2 5,0 0-7,14 1 7,-14-1-6,10 2 0,-10-2-6,0 0 1,12 0-4,-12 0 3,10 0 5,-10 0-3,14 2 2,-14-2-9,14 2 2,-7 0-5,-7-2-3,17 0 4,-10 0-8,-7 0 0,19 2 1,-10 0-2,-9-2 4,19 1-5,-9-1 5,-10 0-6,16-1-6,-7 1-1,-9 0 2,17 2 3,-11 1-3,4-3 2,-10 0 3,23 1 1,-11-1-3,2 0 1,-8 0 1,10 0 2,-5 0-4,1 0 1,1 0 4,-13 0-11,23-1 8,-13 1-3,3-4 6,2 4 0,-4-1-3,4 1 5,-3-2-5,-2 0 8,-10 2-9,16 0-1,0 0 4,-9-2-3,-7 2 5,20-3-4,-8-1 3,-2 2 6,1-2 1,0-1-7,2-2 5,-2 3-6,-1-3 1,3 4-3,0-4 7,-1 2-3,-3-3 4,2 2 3,-1-3 0,2-1-3,-6 6 1,4-5-2,-4-1-3,4 0-2,0 0 1,-1 1-2,-2-4 0,2 0-1,-4 1 2,4 0 1,0-1-5,-3 0 0,7-3-3,-6-1 4,0 5-3,0-1 0,-1 1 4,0-1-6,-2 1 4,4-4-3,-4 2 1,2 0-1,-1-1 2,-3 0-2,7 2 3,-5 1-1,2-7 1,-5 5 1,4 1-4,-3 0 3,0-1-1,4 1-1,-3-3 2,2 2-7,-2 1 6,2 0-1,-4-1 2,3 3-4,-1-2 1,0 1-1,-3 0 1,3-3-2,-1 3 1,-1-1 0,2-1-4,1-2 3,-2 4 0,-1-1 1,2 0-2,-3 13 3,3-25 0,-3 11-2,0 1-9,3 1 9,-2-2-2,2 1 2,-3 0 0,2 1 0,-1-1 0,2-2 0,0 1 0,-3 14-3,0-25 3,-6 10 1,6 15 0,-3-25-2,0 10-2,2 5-2,1-7 4,-3 6 1,0-1-4,3 12-1,-4-26 7,-1 15-2,5 11 1,-5-22 2,0 11-6,5 11 2,-7-18-1,7 18 0,-7-21 0,5 10 1,2 11 4,-11-20-3,11 20 2,-8-14-3,8 14 1,-10-14-1,10 14 0,-17-10-1,10 4 1,-5 4 0,2-6 1,-2 4 1,12 4 3,-20-5-6,10 1 2,-5 2 0,15 2-2,-26-3 0,21 2 2,5 1-4,-19-5-1,19 5 3,-16-1 1,16 1 1,-19-2 3,7-1-2,12 3-2,-23 0 1,23 0-2,-22-2 2,7 2 0,15 0-1,-22 1 2,6-2-3,16 1 4,-28-2-5,14 2-4,-1 2 8,-1-1-3,3 0-1,13-1 2,-27 5 2,14-3 1,0 2-2,-2-2 0,2 1-1,-1 0 1,-1-1 1,1 2 2,1-2-3,13-2 1,-28 3-1,17 0 2,-1 0-4,1 1 1,11-4 1,-21 4 1,21-4-3,-17 3 5,17-3 2,-19 2-2,19-2-4,-13 4 0,13-4-1,-16 3 2,16-3 0,-10 5 0,10-5-3,-15 6 4,15-6-2,-7 4 6,7-4-7,0 0 3,0 0-3,-14 3 4,14-3-2,0 0-1,0 0 1,-9 6 2,9-6-2,0 0 2,0 0 0,0 0 0,0 0-2,0 0 0,0 0-1,0 0 3,0 0 4,0 0-3,0 0-6,0 0 8,0 0-5,0 0 2,0 0 4,0 0 5,0 0-5,0 0 0,0 0 7,0 0-9,0 0-2,0 0 0,0 0 0,19-34 0,-9 26 0,0-1-4,-1 1 4,-1-2-4,3 1 1,-1-1 2,0 0 1,1 0-3,-2 0 1,3 2 2,2 0-5,-5 0 3,4-1-4,-4-1-1,2 2 3,-1-2 2,1 3 1,0-2 1,-2 3-5,0 0 2,-9 6 0,13-12 2,-3 5-2,-2 3 2,-8 4-2,13-9 0,-13 9 1,12-4-3,-12 4 1,0 0 1,9-7 3,-9 7-1,0 0-1,0 0-1,0 0-2,10-6-1,-10 6-2,0 0 2,0 0 0,0 0 4,0 0-1,0 0-1,0 0 4,0 0-2,-32 16-2,20-8 7,1-2-3,-4 2-4,4-2 1,-1 1-1,-1 1 0,2-1 0,-1 1-1,-4 0 6,-1 3-4,2-5-2,1 2 3,-4 5 2,7-5-4,-1 1 0,-1-3 1,0 2 3,1-1-3,5 0 4,-4 0-4,2 0 5,-1 1-1,1-3 3,0 4-6,-1-2-1,10-7 3,-16 17-4,8-7 2,-1-2 2,2-1-2,7-7 3,-9 19-3,3-13 0,6-6-2,-11 10 4,11-10-3,-8 11 2,8-11 2,-5 10-3,5-10-1,-5 8 3,5-8 0,0 0 0,-8 10-2,8-10-4,0 0 6,-5 7-4,5-7 2,0 0 2,0 0-1,0 0-3,0 0 2,0 0 1,-3 12-1,3-12 0,0 0 2,0 0 3,0 0-4,0 0 5,0 0-3,0 0-1,0 0 4,23 4-6,-23-4 3,22-1-3,-22 1 3,19-2-3,-19 2 4,16-1-3,-16 1 1,22 1 1,-22-1-5,18 0 4,-18 0-1,18 0-3,-18 0 1,13 3 2,-13-3 2,13 0-4,-13 0-1,0 0 3,16 1-3,-16-1 2,0 0 1,0 0 0,16 4-3,-16-4 2,0 0 2,9 2-2,-9-2-1,0 0 0,0 0 1,0 0 1,11 4 10,-11-4-9,0 0-3,0 0 2,0 0 2,0 0-1,0 0-1,0 0 1,0 0-1,0 0 2,13-10-4,-13 10 1,0 0 0,7-9 2,-7 9-2,9-6 0,-9 6 2,0 0-2,0 0 0,10-6 0,-10 6 0,10-7 1,-10 7-1,11-12 2,-3 6-3,-8 6 4,12-9 0,-12 9 2,10-8-2,-10 8 0,9-12-3,-4 5 4,3-1-1,-4-3 1,5-1-1,-6 2 0,2-1 0,0-1-2,-4-1 0,4 0 5,-1 2-2,-3-2-3,5-1 1,-3 4-4,-2-3 4,4 2 2,-5 11-2,4-20 1,-2 12-3,-2 8 0,5-15 0,-5 15 2,6-11 3,-6 11-5,2-12 2,-2 12-2,0 0 0,7-10 1,-7 10 0,0 0-1,0 0 5,0 0-8,1-12 0,-1 12 0,0 0 1,0 0 1,0 0-1,0 0 1,0 0 1,0 0 0,0 0 0,-23 30-3,13-21 3,0 2 0,-3 0 0,3 2 1,-6 1-3,0 2 3,-2 1 2,3-2-2,-1 1-5,-2-1 5,2 4 0,2-3 0,-1-2-2,4-5 2,2 0-1,2-1 0,-3 0-3,2-1 3,8-7 5,-10 10-4,10-10 0,-8 8-1,8-8 0,-8 8-1,8-8 2,0 0 1,-10 7-1,10-7 1,0 0-2,0 0 3,0 0-5,0 0 2,0 0 1,0 0 3,0 0-5,0 0 2,32-19 0,-20 12 1,-1 0-6,1-3 7,1-3-4,-2 4 2,4-1-3,-8-1 1,6 3-2,-4-1 3,4-1 0,-4 5 0,-4-1-1,-5 6 2,12-7-1,-12 7-1,9-9-1,-9 9 2,0 0-4,8-8-1,-8 8-1,0 0-1,0 0 4,0 0 0,0 0-2,0 0-1,0 0 3,-39 6 0,39-6 0,-26 8-2,13-2 7,-1-2-1,1 2-1,1-2 0,3 1-3,-2 1 1,11-6-1,-16 9-6,16-9-24,-10 13-15,10-13-35,0 0-44,0 0-47,0 0-191,19 31-396,-5-23 175</inkml:trace>
  <inkml:trace contextRef="#ctx0" brushRef="#br0" timeOffset="32187">2166 502 45,'0'0'70,"0"0"-6,0 0-4,0 0-2,0 0 1,0 0-17,0 0 2,0 0-7,0 0-1,0 0 1,0 0-7,0 0 2,0 0-7,0 0-4,0 0-6,0 0 6,0 0-4,0 0-1,0 0 3,0 0-2,0 0-7,0 0 6,0 0-2,0 0-5,0 0 9,0 0-3,0 0-6,0 0 7,0 0-8,0 0 3,0 0 7,0 0-12,0 0 1,0 0 0,0 0-4,0 0-7,0 0 10,0 0-1,0 0-4,0 0 2,0 0-1,0 0 1,0 0 3,0 0 1,0 0 0,0 0-4,0 0 2,0 0-9,0 0 8,0 0 2,0 0 0,0 0 8,0 0 1,0 0 11,0 0-20,0 0 1,0 0-5,0 0 12,0 0 6,0 0-3,0 0 0,0 0 3,0 0-6,0 0 19,0 0-14,0 0 4,0 0 0,0 0 3,0 0 7,0 0-1,0 0 2,0 0 4,0 0-5,0 0 2,0 0-4,0 0-2,0 0 0,-20-18 0,20 18 5,0 0-6,0 0 3,-10-3-6,10 3-1,0 0 0,0 0-6,0 0 2,-8-5 2,8 5-3,0 0 2,0 0-2,0 0-2,0 0-4,0 0 1,0 0-2,0 0 2,0 0-3,-5-5-3,5 5 0,0 0 0,0 0-3,0 0 1,0 0-3,0 0 4,0 0 9,0 0 11,0 0 2,0 0 1,0 0-6,0 0 0,11 23 6,-7-15-7,2-1 4,-1 0 7,3 3-3,1-2-5,-2 2 2,-1-1 1,3 3 2,1-1-4,-1-1 2,-2-2 24,1 3-4,6 1-5,-7-3 1,1 2-6,3-1-4,-6-2 1,4 1 1,1 3-5,-4-4-4,4 2-6,-4-3-1,-2 0-2,2 0 0,0-2-3,-3 3-1,1-1 0,-4-7-2,9 10-4,-6-6 2,-3-4-1,10 9-11</inkml:trace>
  <inkml:trace contextRef="#ctx0" brushRef="#br0" timeOffset="33024">1833 819 137,'0'0'151,"0"0"-8,0 0-9,0 0 0,24-7-4,-24 7-11,0 0-8,8-3-8,-8 3-11,0 0-8,0 0-12,0 0-7,0 0-4,0 0-7,0 0-9,0 0 0,0 0-5,0 0-8,0 0 0,0 0-3,0 0-2,-29 14-3,20-11 1,3 1-8,-1-1 2,-2 0-5,9-3-2,-10 5-2,10-5 2,-11 3-2,11-3 4,-11 0-8,11 0 4,0 0 1,0 0 4,-16-4-10,16 4 2,-2-9 0,2 9-2,-6-12-5,6 12 4,4-13-1,-4 13 10,2-20-13,0 9 1,-2 0-2,6 2 1,-3-3 4,0 3 1,1 0-4,2-2 1,-3 4-2,-3 7 1,10-13-2,-10 13 4,6-10-5,-6 10-3,9-8 6,-9 8 0,10-6-1,-10 6-1,0 0 2,0 0 7,16 0-6,-16 0-2,0 0 0,0 0 8,16 14 4,-13-7-1,-3-7-3,5 11-2,-2-4 0,2-1 9,0 1-8,0 0 3,3 1-6,-2-3 1,-1 0 0,-2 4 2,2-1 7,-5-8 2,0 9-1,3-3-4,-3-6 1,0 12 2,0-12 0,5 12-2,-5-5 2,0-7-1,-2 12 1,2-12-6,-3 11-2,3-11 4,0 13 0,0-13-4,0 12-3,0-12 8,5 12-4,-5-12-3,1 10 0,-1-10 0,3 9-1,-3-9-2,1 9 1,-1-9 1,-1 10-2,1-10 1,0 0-2,-3 13 4,3-13 1,-1 8-6,1-8 4,-5 8 4,5-8-7,-10 7-1,10-7 1,-9 7 0,9-7 0,-13 6-2,8-3 8,5-3-4,-13 6 0,4-1 0,-1-3-1,-3 3-3,4-2 4,-6 1-1,2 2-1,0-3-3,0 1 5,2-2-6,1 0 4,-3 0 1,4-1-4,9-1 2,-16 4 1,7-4-2,9 0 3,-14 0 0,14 0 1,0 0 0,-16 0 4,16 0-4,-9-7-4,9 7 2,-11-7 3,8 2 1,3 5-6,-3-12 1,3 12 1,-2-16-3,2 16 2,0-14 4,0 14-4,2-14 2,-2 14-2,-2-10 2,2 10 0,0-12 3,0 12 3,0 0 0,-3-10 2,3 10 2,0 0-2,0 0-1,0 0-3,0-11 4,0 11-7,0 0 3,0 0-2,0 0-2,0 0 2,0 0-2,0 0 1,0 0-1,0 0-2,0 0 2,0 0-1,0 0 2,0 0-2,0 0 2,-10 26-3,10-26 0,-3 8 2,3-8 0,-3 8 2,3-8-7,-2 8 7,2-8-5,-6 7 2,6-7 3,-7 9-3,4-4 2,3-5-1,-9 11-4,6-6 4,3-5-1,-10 7 2,3-1-2,1-2 0,-3 1 1,1 0 1,3-1-3,-4-1 4,9-3-2,-10 6-1,2-3 1,8-3 2,-11 5-2,11-5 0,-10 5 0,10-5 1,-8 4 0,8-4-2,0 0-2,-10 1 4,10-1 5,0 0-8,0 0 2,-12-7-4,12 7 4,-4-8-3,4 8 1,-5-10 2,5 10-4,-1-9 2,1 9 1,0-10 2,0 10-2,-3-8 0,3 8-1,0 0 5,-3-11-2,3 11-1,0 0 1,-4-9 3,4 9-3,0 0-4,0 0 2,0 0-2,0 0 2,0 0 1,0 0-5,0 0 3,0 0 3,0 0-5,0 0 4,0 0 0,0 0 0,0 0-1,0 0 1,0 0-3,-3 28 2,3-28 9,1 12 0,-1-12-1,0 14 2,2-9-3,-2-5 0,0 16 1,1-9 0,-1-7 1,0 16-5,6-7 7,-6 0-6,0 1 2,0-10-3,0 17 1,3-5-3,-3 0 3,0-5-2,-3 8 2,3-5-2,-3-1 2,-3 0-3,3-3-1,-1 4 2,-5 1-3,-1-1 2,1 0 0,-4 0 0,-5 0-16,-1 1-9,-3 0-30,2-5-19,-3 3-28,2-3-41,-3-1-42,0-2-178,7-1-389,-5-6 173</inkml:trace>
  <inkml:trace contextRef="#ctx0" brushRef="#br0" timeOffset="34735">1307 620 106,'7'-10'177,"2"1"-16,1 1-13,3-2-20,4-3-9,2 2-15,-6 2 2,3-3-37,-1 4-25,-1 3-24,-2-3-26,-2 3-31,2 0-23,-2 3-121,-10 2-194,0 0 86</inkml:trace>
  <inkml:trace contextRef="#ctx0" brushRef="#br0" timeOffset="35038">1197 552 98,'0'0'141,"0"0"-9,0 0-8,0 0-11,0 0-9,0 0-4,1 28-14,-1-14 1,0 5-15,0-4-3,0 1 1,2 3-16,1 0-8,0 0 0,-1 0-14,3 0 3,-2-3-6,1 2-12,0-4-22,-2 4-18,4-1-14,-1-4-33,3 1-33,-5 1-101,-1-2-219,1-1 98</inkml:trace>
  <inkml:trace contextRef="#ctx0" brushRef="#br0" timeOffset="35380">1165 957 45,'-3'-10'182,"3"10"-16,0 0-7,-7-6-17,7 6-8,0 0-14,0 0-10,0 0-16,-7-7-9,7 7-8,0 0-5,0 0-12,0 0-3,0 0-9,0 0 0,0 0-10,0 0 5,0 0-9,0 0-3,0 0-3,0 0 5,14 24-15,-14-24-1,4 13 1,-1-6 4,3-1 2,-6-6-8,3 11-3,0-6 1,-3-5-3,0 11 4,0-11-3,0 10-2,0-10 2,0 0-4,-6 13-2,0-8 1,6-5-1,-10 10 0,3-7-3,1 1 2,-4 1 3,10-5-3,-10 4-4,10-4 5,-16 1-2,16-1 4,-13 0-1,13 0-2,0 0-2,-16-7-3,12 3 4,4 4-2,-9-9 4,9 9-3,-7-7 0,7 7 0,-3-7 1,3 7 1,0 0 0,-6-10 1,6 10 2,0 0 1,0 0 0,-3-4-2,3 4 1,0 0-1,0 0-2,0 0 0,0 0-5,0 0 2,0 0 0,0 0-2,0 0 2,0 0-2,0 0 2,0 0 2,0 0-1,0 0 0,-9 17 1,9-17-5,-1 13 5,-1-6-4,2-7-2,-2 14 2,2-14 0,-5 14 3,5-14 0,-6 14-1,6-14-2,-7 14 4,7-14-4,-11 13-3,11-13 11,-8 9-5,8-9-5,-11 7 1,11-7 4,-10 4 0,10-4 6,-15 5-10,15-5 7,0 0-3,0 0-4,-23-11 4,16 6-5,7 5 5,-13-13-3,13 13 5,-10-9 5,5 1 0,5 8 21,-10-13-10,10 13-3,-6-8 2,6 8-3,0 0-2,-7-9-2,7 9-2,0 0-2,0 0-1,0 0 0,0 0 1,-4-2-3,4 2 0,0 0 1,0 0-3,0 0 0,0 0 0,13 28-1,-13-28 2,7 14-2,-4-4 1,1 1-2,1-1 1,-3 1-3,6 2 4,-4 0-4,3-3 2,-4 3-1,3 3 0,-2-4 0,-1 0 0,2-3-1,-4 4 3,0-1-4,1-3 0,1 1-1,0 1 4,-3-3-2,0-8 2,-6 19-1,3-8-4,-3-2 6,-1 0-3,-3 0 5,0-1-1,-2 1 1,-2-2 2,1-1 8,-8 1 0,0-3 0,0 0 19,1-1-5,-3-3 0,3 2-3,-4-7 0,7 4 6,-5-6 2,3 1-8,3 2 2,1-5-3,-1-3-8,3 5-15,0-3-16,5-2-29,3 1-29,5 11-35,-6-30-49,6 12-49,0-3-180,3-1-417,1 0 185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8:26:12.83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2574 1260 89,'0'0'86,"0"0"-10,0 0-9,0 0-2,19-17-1,-13 14-11,4-1-4,2-1-4,1 1-6,-2-1-8,2 1 0,3-1-3,0-1 0,2-1-2,0 2 2,3-1-7,-5 3-3,0 0-7,-2 0 5,2 2-3,-6 2-1,0-1 3,-1 5-3,0-4-2,-9-1 8,10 10 1,-7-5 5,0 3-6,-3-8 6,-3 19 3,3-7-1,-6-1-3,0 0-3,-4 4 7,-1-3-9,0-1 1,-2 3-7,-6-1 10,6-3 0,0-3-7,0 0 1,-1 0-5,1 0-1,1-1 0,-1 0-1,3-2 1,4-2 2,6-2-4,-11 7 1,11-7 5,-11 5-4,11-5-6,0 0 4,0 0 2,0 0-2,0 0-3,44-10-2,-31 7 0,3 2 0,1-3 11,1 4-15,-1 0 4,6-2-2,-7 2 3,2 2-2,2-2-3,-4 2 10,6 2-9,-8-2 12,-1 1-10,-3 1-8,-1-1 4,-2 2 0,-7-5 10,9 9-11,-6-3 6,-3-6-4,-3 14 3,-1-7-4,-3 3 2,-2 3-2,-7-1 4,0 1-5,-2-1 1,0 1 2,2-2 12,-3-1-4,0 1-3,-1-1-7,5-2 15,-2 2-16,1-1 6,3-2-4,-2-1-2,2 0-1,0 0-5,4-4-5,2 2-20,7-4-20,-9 3-19,9-3-31,0 0-98,0 0-217,0 0 96</inkml:trace>
  <inkml:trace contextRef="#ctx0" brushRef="#br0" timeOffset="590">3517 984 87,'-23'3'83,"23"-3"-7,-35 5-4,13-1-8,0 0-10,1 2 2,-3-2 0,3 1-9,-1-1 0,2 1 9,-2 1-11,5 0 6,-1-2-9,5-2-7,-1 2 6,6-2-11,-3 0 4,3 1-2,8-3 1,-13 6-6,9-2-3,4-4-1,-6 6 10,6-6-4,-3 11-2,3-11-4,0 0 8,6 17 9,-2-12-11,1 1 1,2-1 9,2 4 0,-2-3-7,2 2-2,-1-1 1,1 3-3,0 0 6,-3-1 0,1 2-1,2 1-4,-5 0 2,0 3 4,2-3-6,-2 4 0,-1 1-1,2 5-4,-4-5-4,-1 2 1,-1 1-3,1-5 0,-2 0 4,2-2-4,-1 1-6,1-4 1,0 1-3,0-2-3,0-9 0,-2 14 2,2-14-2,0 11 2,0-11-6,0 0 2,-1 10 0,1-10 1,0 0 2,0 0-4,3 7 4,-3-7 0,0 0-5,0 0 0,0 0-6,27-20-8,-15 12 2,5-3 3,1 1 0,2-2-6,0 3 2,-4-1-1,9-2-1,-5 2 5,2 3 2,-9 0 1,2 4-2,3 0 9,-6-1 0,1 0-1,2 4-4,-8 0-2,-7 0 16,13 4-6,-6-1 1,-7-3 0,9 11-7,-5-7 11,-1 3 3,-3-7-4,2 21 3,-4-15-2,-4 6 0,1-1-2,-6 2 3,0 4-9,-5-1 6,-2-1-5,2-2 0,-2 4 1,2-3-1,-3-1-6,-3 0-6,9 1-17,-3-6-18,3 2-26,1-2-19,7-3-18,-3-1-22,3 0-154,5-4-305,-9 4 136</inkml:trace>
  <inkml:trace contextRef="#ctx0" brushRef="#br0" timeOffset="1212">4052 1139 109,'0'0'131,"-20"-5"-6,8 5-4,-1 1-2,0 3-5,2-1-7,-5 2-4,3 5-5,2 1-3,-2 0-5,2 5-9,2-5-14,2 3 1,4 0-3,-3 1 4,5-2 0,1 3-3,1-1-4,3-2 0,1 2 0,5 3-7,6-3-7,0-1-5,3-5-1,7 2-2,-1-3-6,6-2-6,-4-4-2,6-2 3,-7-2-8,3-1 2,3-2-8,-7-3-7,-4 1-10,1 0-1,-2-3 0,-7 3-9,-1-3 2,-5 0-2,1-1 2,-6-2 3,-3 0 1,-5 4 0,0-3 3,-10-3-3,-1 3 1,-8 1-2,-7-2 5,-1 3 0,0 1 4,-5 3-2,5 2 2,5 4-4,2 2-5,3-1-17,0 4-26,-1-1-31,6 5-34,2-3-40,-2 4-141,5 1-318,-3 1 140</inkml:trace>
  <inkml:trace contextRef="#ctx0" brushRef="#br0" timeOffset="3201">2085 318 39,'0'-11'115,"0"11"-7,0 0 4,0 0 1,3-10-29,-3 10 2,3-8-11,-3 8-2,0-11 10,0 11-9,0-10-10,0 10-5,3-11-3,-3 11 0,0-10 1,0 10-5,0 0-1,-3-15-5,3 15 2,0 0-3,0-13 4,0 13 2,0 0-3,0-10-3,0 10-6,0 0-4,0 0-2,0-12-2,0 12 0,0 0-8,0 0 4,0 0-3,0 0-3,0 0 1,0 0-7,0 0 10,0 35-6,0-35-2,-3 14 2,3-4 3,-1 2 1,1-12-8,0 19 5,0-7 2,-2 0 2,4 2-2,-2 0 18,-2 2-1,2 3-4,2 0-2,-2 2 1,4-4-4,-4 5-3,3-2-2,-3 3-1,9-2 2,-6 0-1,1 2-1,-1-2-2,-3 1-1,0 0-2,0 0-1,0-1 2,0 0 1,0 1-3,0-1-3,-6 2 1,6-3-1,-1 2-4,1 0 0,0-3-2,-2 4 4,-1 0-7,2 0 6,2 1-5,-1-3 0,-1 3-2,1-3 2,0 2 0,3 9 1,-6-11-2,3 2-1,1-2-1,-1 0 1,-1 1-1,2 0 1,1-2-19,-4 3 2,2-4-2,-1 2 5,-2 0 1,0-6 0,3 4 1,0-3 2,-3-3 1,3-1 0,0 1 0,0-2 2,0 2 0,0-4-1,0-9-1,-3 11 4,3-11 0,0 10 7,0-10 2,0 0 4,0 0 4,3 9 4,-3-9-2,0 0-6,0 0-1,13-25-5,-7 14 2,7-6-4,-4-2 0,-2 8-2,2-2 2,1-5 0,1 0-5,0-1 2,0 3-1,-1-1-3,2 2 1,-2-2 10,0 4-9,-1 0 3,4-3-3,-1-1 0,-5 3 4,2 1 0,-4-1-5,6-3-1,-3 3-3,0 1 4,-4 2 0,5-1 3,-4 3-2,0-1 0,1-3-1,-4 5-1,1 2 2,-3 6 1,6-12-1,-3 7-2,-3 5 4,3-8 2,-3 8-3,0 0 4,1-9-4,-1 9 5,0 0-3,0 0 0,0 0-1,0 0 1,0 0-2,0 0 0,0 0 1,0 0-1,0 0-2,0 0 3,-16 23-3,8-12 4,-2-1-1,1-1-1,-3 7 2,-2-1-4,-5 1 1,3 0 0,0 0-3,-9 5 8,1 2-7,-2-2 1,4-1 2,-4 1 1,8-6-1,-5 8 2,9-7 3,-4 1-2,5 0 0,-1 0-4,-2-2-5,10-3 1,-4 1 2,1-3-1,-1 1 2,3-4-1,2 2-1,1-4 3,4-5 0,-6 9 1,6-9 3,-7 7-4,7-7 2,0 0 0,-6 7 9,6-7 7,0 0 2,0 0-2,0 0-3,0 0 1,0 0 2,-16-14 1,16 14-8,-3-14-1,0 5 5,0 0-6,-1-2 3,1-1-4,0 0-1,0-3 2,-2-2-2,0-4-1,2 3 0,0-3 2,-2 4-3,2-3-5,-2 0 3,4 7-1,-3 1 1,1-1-12,-3 0-24,3 1-20,-1 4-29,4 8-47,-3-13-74,-3 9-256,6 4-498,0 0 220</inkml:trace>
  <inkml:trace contextRef="#ctx0" brushRef="#br0" timeOffset="5168">1051 466 114,'0'0'115,"-4"-10"-10,4 10-4,0 0 1,-9-10 5,9 10-3,0 0-4,-3-13 2,3 13 6,0-6 6,0 6-6,0 0-7,0 0-7,-6-11-10,6 11-7,0 0-3,0 0-5,0 0-9,0 0-2,0 0-7,0 0-4,-1-8-5,1 8-6,0 0-3,0 0-2,0 0-4,0 0 3,0 0-3,0 0-2,0 0 6,0 0-2,0 0-2,0 0-4,0 0 1,0 0 3,20 14 5,-20-14-2,9 5 0,-9-5-2,9 9 1,-9-9-11,4 9 1,-4-9-2,9 8 8,-5-2-5,-4-6-1,9 7-2,-3-2 3,-1 0 0,-5-5 2,11 8 1,-1-3 6,-5-1-1,1 3-2,2-1 1,0-1 1,2 1-3,-4 0-5,3 0 2,-2-2-2,-4 1 0,4-1-2,2 2-2,-3 0-2,1 1 0,-7-7-2,9 10 1,-6-4-2,-3-6 0,4 9-3,-1-5-1,-3-4 1,0 0 3,6 9-3,-6-9-1,0 0 1,3 9 3,-3-9-6,0 0 1,0 9 0,0-9 3,0 0-1,-9 13-1,9-13 0,-6 10-4,2-4 3,-2 0-3,-1-1 2,-2 3 1,-4-1-4,1 1 3,-1 0-1,0 0-1,-1 1-1,-2-2 0,-3 1 2,0 0-1,-4 3 0,1-3 0,0 1-1,-1-3-1,-10 2 5,1 0-6,3 3 2,1-5-2,4 2 0,-2-3 1,-9-1-1,13 0 0,-3-4-1,-1 2 3,4-2-1,6 0 1,-2-2 0,5 0-1,-2-1 1,-1-1 0,6 1 0,-2-6 1,2 3 1,4 1-3,-1-2-18,4-2 3,3 9 8,0-18-8,6 7 4,-2-2-2,5 5 4,1-3 1,-1 1 6,1 2-9,2-1 5,-2 1-3,1 1 2,0-1 6,-1 3-6,4-1 3,-6 3-2,0 0 1,-8 3 0,13-4 0,-4 3 2,-9 1-2,13 0-5,-13 0 2,10 3 2,-10-3-1,9 8 3,-6-2-2,-3-6 5,0 11-2,0-11 1,0 13 0,0-13-2,-6 19 0,0-13 0,2 5 7,-2-4 1,0 4-11,0-1 4,-4-3 2,-3 6 0,2-5 1,-5 5-1,-6-3-4,6 2 2,-7-4 1,4 2 0,-3 0 0,-3 0-1,4-2 2,2-2 1,-4 1-2,1-3 0,0 1 1,6-3 2,0 0-4,0-4 5,0 0 0,5-1-1,1-3-2,-2-1 9,2 0 2,0-2 1,1-1-4,-1-1-1,4 0 1,-3-3 2,-1-3-2,4 3-2,1-5-1,-3 0 2,5 1-4,-2 0 1,0-2-2,-3 3 0,0-4 0,2 2 0,-2 2 10,1 4-9,-2 0-5,2-5 1,-5 2 1,5 2-2,-2-2 5,2 1-3,1 2 0,0 0 6,0 2-4,-1-2-2,4 3 0,-3 3 0,6 7-2,-4-13 2,1 9-1,3 4 1,0 0-3,-6-10 5,6 10-7,0 0 2,0 0 4,0 0-1,0 0-3,0 0 4,0 0-1,0 0 5,13 34 1,-7-20-2,3-1 0,-5 0 6,5 5 1,4 1 9,3-1-6,-4 0-2,4 3-1,5 2 3,-3-5-7,1 2 13,2 1-6,1 3-3,-3 0 0,0-7-2,5 6 2,-2 1-3,1-1 1,-1-2-3,0 2 4,-3-5 0,3 5-3,-4 3 1,-2-8-4,3 6 2,0 3-1,-6-6 3,0 1-6,0-4 3,2 11-1,-5-10-2,1 2 3,0 0-3,-1-2 1,1 0 0,-3 2-1,-5-6 0,-1 3-1,4 1 5,-6 0-4,-3-4 2,0 6 1,1-4-5,-6 3 4,0 1-3,0-4-2,-6 0 0,4-1 3,-6 1-2,-3-3 3,4 0-1,-5-1-1,1 1-1,-3-2-1,1-1 4,-4-3-5,2 1 4,-5-3-5,2 1 5,-7-3-1,10-1 3,-2-3-1,-13-3-2,14 0 2,0-4-2,0-1 2,2-2-1,0-3-1,2-1 0,-2-10 1,-3 1-2,7-1 5,5 4-2,-1 2 0,3-4-10,-2-5-11,3 7-7,4-1-26,-3 4-12,5-3-45,-2 0-28,3 4-39,3 3-47,0-2-44,0-5-158,3 7-460,-3 13 204</inkml:trace>
  <inkml:trace contextRef="#ctx0" brushRef="#br0" timeOffset="6642">1029 1268 90,'-13'0'140,"13"0"-7,-10 3-7,10-3 1,0 0-19,0 0-5,-11-3-14,11 3-10,0 0 7,0 0 4,0 0 0,-11-1 6,11 1-1,0 0-7,0 0-6,0 0-7,0 0-9,16-17-5,-4 10-5,-2-2-7,9-1-2,0 0-6,6-1-3,4-3-1,2-1-9,1 2 1,2-2-5,-2 3-8,2-3-12,-7 3-14,3 0-19,-8 1-16,-3 2-6,-3 3-23,-3 0-16,0-4-26,-5 1-19,3-4-140,-9 3-295,1-1 130</inkml:trace>
  <inkml:trace contextRef="#ctx0" brushRef="#br0" timeOffset="7070">367 58 153,'0'0'165,"0"0"-16,0 0-4,0 0-7,0 0-16,29-11-9,-18 8-11,-1-1-8,3 2-10,2 0-7,1-1-7,7-1-7,-4-2-4,3 2-22,-6 1-29,5 0-23,-2 1-25,-6-1-29,3 1-43,-4-1-113,-2 2-242,-4-1 108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8:26:11.510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0 0 21,'0'0'94,"0"0"-1,0 0-3,0 0-2,0 0-4,0 0-5,0 0-4,0 0 2,0 0-19,0 0 10,0 0 5,0 0-13,0 0-10,0 0 3,0 0-3,0 0-5,0 0-4,-6 4-4,6-4-5,0 0 0,0 0-8,0 0 7,0 0-7,0 0 2,0 0 1,0 0 5,0 0-1,0 0 2,0 0 0,0 0 0,0 0-1,0 0 7,0 0-9,0 0-5,0 0 3,0 0-4,0 0-1,0 0 2,0 0-1,0 0-2,0 0-5,0 0-9,0 0 8,0 0 1,0 0-6,0 0 0,0 0-3,0 0-2,0 0 4,0 0-4,0 0 0,0 0 0,0 0 5,0 0-3,0 0-2,0 0-3,0 0-2,0 0 6,25-10 1,-25 10-16,0 0 8,0 0 1,0 0 1,0 0 4,0 0-5,0 0-1,0 0 0,0 0-4,0 0 1,0 0-3,0 0-2,0 0 0,0 0 4,0 0-7,0 0 1,0 0 6,0 0-2,0 0-2,0 0 1,0 0 3,0 0 4,0 0-11,0 0 10,0 0-5,0 0 3,0 0-1,0 0 3,0 0-3,0 0 0,0 0 3,0 0-4,0 0 3,0 0-2,0 0 1,0 0 12,0 0-9,0 0-2,0 0 4,0 0-5,0 0-7,0 0 0,0 0-18,0 0-11,0 0-16,0 0-5,0 0-25,0 0-17,0 0-28,0 15-102,0-15-251,0 0 111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18T08:29:18.658"/>
    </inkml:context>
    <inkml:brush xml:id="br0">
      <inkml:brushProperty name="width" value="0.10583" units="cm"/>
      <inkml:brushProperty name="height" value="0.10583" units="cm"/>
      <inkml:brushProperty name="color" value="#FF0000"/>
      <inkml:brushProperty name="fitToCurve" value="1"/>
    </inkml:brush>
  </inkml:definitions>
  <inkml:trace contextRef="#ctx0" brushRef="#br0">100 86 28,'-10'-2'159,"10"2"-9,0 0 0,-9-2 6,9 2-12,0 0-8,0 0-5,0 0-14,0 0-5,-16-2-3,16 2-4,0 0-1,0 0-4,0 0-8,0 0-5,0 0-8,-6-2-5,6 2 1,0 0-9,0 0-2,0 0 0,0 0-2,-3 14-4,3-14-8,0 0-2,3 13-7,-3-13-4,0 0 0,3 10-2,-3-10-2,0 0-5,7 5 1,-7-5-7,0 0-2,15-1-4,-15 1-3,10-10-5,-1 4-1,-5 0-1,5-5 1,-3 4-2,-4-3 1,1 3-2,2 0 2,-5 7-1,0-15 0,0 7-1,0 8 2,-8-14 0,3 9 4,-3-1 2,8 6 3,-14-3 5,2 0-8,5 2 0,7 1 2,-19 4 1,9 1 7,-2 3-2,5-1-1,-3 4-2,4-1 2,0-4-4,3 0 1,3-6-3,-5 13 0,5-5-2,0-8-5,8 12 8,-2-6-7,-6-6 0,13 5-3,-8-3 2,-5-2-5,17 2-1,-7-4 3,-10 2 0,16-6 2,-7 4-3,-1-4-2,-3-1 2,-5 7 1,7-12-1,-7 12 3,6-7-5,-6 7 3,0-8-2,0 8-4,0 0-11,0 0-17,0 0-21,-10-11-27,10 11-31,0 0-32,-9-6-48,9 6-49,0 0-161,0 0-432,0 0 191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EF0-756C-46DF-9D5D-9EB42C9BC4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EF0-756C-46DF-9D5D-9EB42C9BC4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EF0-756C-46DF-9D5D-9EB42C9BC4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EF0-756C-46DF-9D5D-9EB42C9BC4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EF0-756C-46DF-9D5D-9EB42C9BC4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EF0-756C-46DF-9D5D-9EB42C9BC4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EF0-756C-46DF-9D5D-9EB42C9BC4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EF0-756C-46DF-9D5D-9EB42C9BC4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EF0-756C-46DF-9D5D-9EB42C9BC4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EF0-756C-46DF-9D5D-9EB42C9BC4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AEF0-756C-46DF-9D5D-9EB42C9BC4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A1AEF0-756C-46DF-9D5D-9EB42C9BC491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7AE7BE-F19E-4FE6-B9E5-D07CB67C521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ar/resource/6108547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13" Type="http://schemas.openxmlformats.org/officeDocument/2006/relationships/customXml" Target="../ink/ink6.xml"/><Relationship Id="rId18" Type="http://schemas.openxmlformats.org/officeDocument/2006/relationships/image" Target="../media/image109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06.emf"/><Relationship Id="rId17" Type="http://schemas.openxmlformats.org/officeDocument/2006/relationships/customXml" Target="../ink/ink8.xml"/><Relationship Id="rId2" Type="http://schemas.openxmlformats.org/officeDocument/2006/relationships/image" Target="../media/image34.png"/><Relationship Id="rId16" Type="http://schemas.openxmlformats.org/officeDocument/2006/relationships/image" Target="../media/image108.emf"/><Relationship Id="rId20" Type="http://schemas.openxmlformats.org/officeDocument/2006/relationships/image" Target="../media/image1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05.emf"/><Relationship Id="rId19" Type="http://schemas.openxmlformats.org/officeDocument/2006/relationships/customXml" Target="../ink/ink9.xml"/><Relationship Id="rId4" Type="http://schemas.openxmlformats.org/officeDocument/2006/relationships/image" Target="../media/image102.emf"/><Relationship Id="rId9" Type="http://schemas.openxmlformats.org/officeDocument/2006/relationships/customXml" Target="../ink/ink4.xml"/><Relationship Id="rId14" Type="http://schemas.openxmlformats.org/officeDocument/2006/relationships/image" Target="../media/image10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ar-SA" dirty="0"/>
              <a:t>مهمة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ارسم نظام بيئي محددا علية المكونات الحية والمكونات غير الحية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D0B368-103F-4B05-A9B2-2DE2AA071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534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92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الجماعات الحيوية </a:t>
            </a:r>
            <a:endParaRPr lang="en-US" dirty="0"/>
          </a:p>
        </p:txBody>
      </p:sp>
      <p:pic>
        <p:nvPicPr>
          <p:cNvPr id="8" name="Content Placeholder 7" descr="جماعة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438400"/>
            <a:ext cx="3340177" cy="1676400"/>
          </a:xfrm>
        </p:spPr>
      </p:pic>
      <p:pic>
        <p:nvPicPr>
          <p:cNvPr id="9" name="Picture 8" descr="جماعة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09800"/>
            <a:ext cx="3733800" cy="2000250"/>
          </a:xfrm>
          <a:prstGeom prst="rect">
            <a:avLst/>
          </a:prstGeom>
        </p:spPr>
      </p:pic>
      <p:pic>
        <p:nvPicPr>
          <p:cNvPr id="10" name="Picture 9" descr="جماعة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648200"/>
            <a:ext cx="3954105" cy="13716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066800" y="685800"/>
            <a:ext cx="4114800" cy="1295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مجموعة من الأفراد من النوع نفسه تعيش في نظام بيئي واحد وتتأثر بالظروف والأحوال نفسها </a:t>
            </a:r>
            <a:endParaRPr lang="en-US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BA56D-379E-4A33-9B52-4E53360EC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229600" cy="311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01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5152F-B434-44F0-A356-ADB412FED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46" y="-97586"/>
            <a:ext cx="8409354" cy="588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43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ar-SA" dirty="0"/>
              <a:t>من الأمثلة من المجتماعات الحيوية</a:t>
            </a:r>
            <a:endParaRPr lang="en-US" dirty="0"/>
          </a:p>
        </p:txBody>
      </p:sp>
      <p:pic>
        <p:nvPicPr>
          <p:cNvPr id="4" name="Content Placeholder 3" descr="مجتمع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95535" y="3695700"/>
            <a:ext cx="3048000" cy="2971800"/>
          </a:xfrm>
        </p:spPr>
      </p:pic>
      <p:pic>
        <p:nvPicPr>
          <p:cNvPr id="5" name="Picture 4" descr="مجتمع 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" y="3763108"/>
            <a:ext cx="3248499" cy="3124200"/>
          </a:xfrm>
          <a:prstGeom prst="rect">
            <a:avLst/>
          </a:prstGeom>
        </p:spPr>
      </p:pic>
      <p:pic>
        <p:nvPicPr>
          <p:cNvPr id="6" name="Picture 5" descr="مجتمع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4523" y="4876800"/>
            <a:ext cx="2814955" cy="1981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676400"/>
            <a:ext cx="8525022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/>
              <a:t>مجموعة من الجماعات  الحيوية المختلفة التي يمكنها العيش معا في نظام واحد وتتفاعل في ما بينها</a:t>
            </a:r>
            <a:endParaRPr lang="en-US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961028-EA1E-40C0-A560-7DD3AB6FE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33400"/>
            <a:ext cx="86106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63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C46D71-6D7B-4432-A533-A7EEF36D5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57738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23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22F99B-2126-46A2-80CE-DACCF222A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511" y="73706"/>
            <a:ext cx="8874511" cy="4331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A838C5-E58F-4405-BBCE-E653A7C22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440482"/>
            <a:ext cx="2447925" cy="2066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4353AB-BEEA-456E-8014-B3E5446E8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175" y="4945307"/>
            <a:ext cx="3295650" cy="156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699022-916B-4DB3-A73C-C5016739A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60" y="4957030"/>
            <a:ext cx="2015128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13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62912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/>
              <a:t>نشاط 3</a:t>
            </a:r>
            <a:br>
              <a:rPr lang="ar-SA" dirty="0"/>
            </a:br>
            <a:r>
              <a:rPr lang="ar-SA" dirty="0"/>
              <a:t>عبر بجملة عما سيحدث لمجموعة الجمال لو اختفت مجموعه النباتات الصحراوية من المجتمع الحيوي الصحراوي</a:t>
            </a:r>
            <a:endParaRPr lang="en-US" dirty="0"/>
          </a:p>
        </p:txBody>
      </p:sp>
      <p:pic>
        <p:nvPicPr>
          <p:cNvPr id="5" name="Content Placeholder 4" descr="مجتمع صحراوي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3352800"/>
            <a:ext cx="5638800" cy="318849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8077200" cy="563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/>
              <a:t>النظام البيئي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https://wordwall.net/ar/resource/6108547</a:t>
            </a:r>
            <a:endParaRPr lang="ar-JO" dirty="0"/>
          </a:p>
          <a:p>
            <a:r>
              <a:rPr lang="en-US" dirty="0"/>
              <a:t>https://wordwall.net/he/resource/26088377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83E3DE-902B-4E70-AFF2-BA2A578D7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8763000" cy="625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66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06A1D6-AEC4-45A7-B275-FF988A332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305800" cy="60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77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9FAD75-A661-44D4-AE13-2CC9FA07E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9864"/>
            <a:ext cx="8763000" cy="658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54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8C7538-6564-4FBE-8DBA-AE5783359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84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1782FE-43B9-44BE-AA19-15751D38E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32084"/>
            <a:ext cx="8807116" cy="614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37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300F9E-AFE5-4387-8964-2C6855519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38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34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A3CE2C-2EF5-487B-B669-D7EDAC405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762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83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0531" r="2778"/>
          <a:stretch>
            <a:fillRect/>
          </a:stretch>
        </p:blipFill>
        <p:spPr bwMode="auto">
          <a:xfrm>
            <a:off x="67768" y="1219200"/>
            <a:ext cx="9038905" cy="464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854075" y="3714750"/>
              <a:ext cx="4762" cy="19050"/>
            </p14:xfrm>
          </p:contentPart>
        </mc:Choice>
        <mc:Fallback xmlns=""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73489" y="3695700"/>
                <a:ext cx="43224" cy="56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0713" y="5627688"/>
              <a:ext cx="1887537" cy="590550"/>
            </p14:xfrm>
          </p:contentPart>
        </mc:Choice>
        <mc:Fallback xmlns=""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81600" y="5608615"/>
                <a:ext cx="1925403" cy="628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2366963" y="5172075"/>
              <a:ext cx="10545763" cy="1117600"/>
            </p14:xfrm>
          </p:contentPart>
        </mc:Choice>
        <mc:Fallback xmlns=""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386038" y="5153005"/>
                <a:ext cx="10583554" cy="1155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0888" y="5394325"/>
              <a:ext cx="461962" cy="119063"/>
            </p14:xfrm>
          </p:contentPart>
        </mc:Choice>
        <mc:Fallback xmlns=""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11790" y="5374849"/>
                <a:ext cx="499798" cy="157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4538" y="4678363"/>
              <a:ext cx="485775" cy="133350"/>
            </p14:xfrm>
          </p:contentPart>
        </mc:Choice>
        <mc:Fallback xmlns=""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05424" y="4659313"/>
                <a:ext cx="523642" cy="171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2663" y="4884738"/>
              <a:ext cx="847725" cy="512762"/>
            </p14:xfrm>
          </p:contentPart>
        </mc:Choice>
        <mc:Fallback xmlns="">
          <p:pic>
            <p:nvPicPr>
              <p:cNvPr id="30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13577" y="4865667"/>
                <a:ext cx="885538" cy="550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2275" y="4286250"/>
              <a:ext cx="1557338" cy="581025"/>
            </p14:xfrm>
          </p:contentPart>
        </mc:Choice>
        <mc:Fallback xmlns="">
          <p:pic>
            <p:nvPicPr>
              <p:cNvPr id="30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73186" y="4267159"/>
                <a:ext cx="1595155" cy="618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9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2075" y="4724400"/>
              <a:ext cx="9525" cy="6350"/>
            </p14:xfrm>
          </p:contentPart>
        </mc:Choice>
        <mc:Fallback xmlns="">
          <p:pic>
            <p:nvPicPr>
              <p:cNvPr id="309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06834" y="4690745"/>
                <a:ext cx="59531" cy="73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9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23213" y="4989513"/>
              <a:ext cx="49212" cy="42862"/>
            </p14:xfrm>
          </p:contentPart>
        </mc:Choice>
        <mc:Fallback xmlns="">
          <p:pic>
            <p:nvPicPr>
              <p:cNvPr id="309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03749" y="4970739"/>
                <a:ext cx="87774" cy="8005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E8ED4-0610-4012-B2C8-AD6911124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85E540-CE15-4101-B3D4-45363A2A0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04088"/>
            <a:ext cx="8382000" cy="46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9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1F7C4-C705-4F62-95E1-558D821B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43AD529-4BDB-4D7B-AD57-E2CF23F3C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704088"/>
            <a:ext cx="8382000" cy="544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1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من الأمثلة على النظام البيئي</a:t>
            </a:r>
            <a:endParaRPr lang="en-US" dirty="0"/>
          </a:p>
        </p:txBody>
      </p:sp>
      <p:pic>
        <p:nvPicPr>
          <p:cNvPr id="4" name="Content Placeholder 3" descr="نظام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8800" y="1776466"/>
            <a:ext cx="3124200" cy="1807714"/>
          </a:xfrm>
        </p:spPr>
      </p:pic>
      <p:pic>
        <p:nvPicPr>
          <p:cNvPr id="5" name="Picture 4" descr="نظام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348874" y="3737726"/>
            <a:ext cx="1803400" cy="2557549"/>
          </a:xfrm>
          <a:prstGeom prst="rect">
            <a:avLst/>
          </a:prstGeom>
        </p:spPr>
      </p:pic>
      <p:pic>
        <p:nvPicPr>
          <p:cNvPr id="6" name="Picture 5" descr="نظام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00200"/>
            <a:ext cx="3657600" cy="23262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5000" y="3657600"/>
            <a:ext cx="28956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/>
              <a:t>مزرعة  فيها مكونات حية (حيوانات  ونبات وغير حية(شمس /هواء)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895600" y="5943600"/>
            <a:ext cx="28956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/>
              <a:t>بحر فيه مكونات حية أسماك وغير حية صخور وماء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81000" y="4191000"/>
            <a:ext cx="2362200" cy="167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/>
              <a:t>غابة فيها مكونات حية (حيوانات وغير حية(ماء /تربة )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85D1-9340-4AE0-A29E-6EE0ABBD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9FA42B-E59E-4A77-B40E-5FE740DD5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04088"/>
            <a:ext cx="8991600" cy="577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9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3FF1D-D858-43BF-9FB1-1BC3947D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656E81-C4FB-43E7-9D50-14266AB38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582859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105912"/>
          </a:xfrm>
        </p:spPr>
        <p:txBody>
          <a:bodyPr/>
          <a:lstStyle/>
          <a:p>
            <a:r>
              <a:rPr lang="ar-SA" dirty="0"/>
              <a:t>من خلال الصورة استخرج مكونات حية وغير حية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690805"/>
              </p:ext>
            </p:extLst>
          </p:nvPr>
        </p:nvGraphicFramePr>
        <p:xfrm>
          <a:off x="457200" y="3962400"/>
          <a:ext cx="8229600" cy="2126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741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ar-SA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مكونات غير حية</a:t>
                      </a:r>
                      <a:endParaRPr kumimoji="0"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/>
                        <a:t>مكونات حية  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419">
                <a:tc>
                  <a:txBody>
                    <a:bodyPr/>
                    <a:lstStyle/>
                    <a:p>
                      <a:r>
                        <a:rPr lang="ar-JO" dirty="0"/>
                        <a:t>التربة </a:t>
                      </a:r>
                    </a:p>
                    <a:p>
                      <a:r>
                        <a:rPr lang="ar-JO" dirty="0"/>
                        <a:t>الهواء</a:t>
                      </a:r>
                    </a:p>
                    <a:p>
                      <a:r>
                        <a:rPr lang="ar-JO" dirty="0"/>
                        <a:t>الشمس</a:t>
                      </a:r>
                    </a:p>
                    <a:p>
                      <a:r>
                        <a:rPr lang="ar-JO" dirty="0"/>
                        <a:t>المنازل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JO" dirty="0"/>
                        <a:t>الحيوانات</a:t>
                      </a:r>
                    </a:p>
                    <a:p>
                      <a:r>
                        <a:rPr lang="ar-JO" dirty="0"/>
                        <a:t>الاشجار والاعشاب</a:t>
                      </a:r>
                    </a:p>
                    <a:p>
                      <a:r>
                        <a:rPr lang="ar-JO" dirty="0"/>
                        <a:t>الدجاج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Content Placeholder 3" descr="نظام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57200"/>
            <a:ext cx="64008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3E6821-A3C6-4534-805B-43410046E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04088"/>
            <a:ext cx="8229600" cy="370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56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5221</TotalTime>
  <Words>154</Words>
  <Application>Microsoft Office PowerPoint</Application>
  <PresentationFormat>On-screen Show (4:3)</PresentationFormat>
  <Paragraphs>24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Constantia</vt:lpstr>
      <vt:lpstr>Majalla UI</vt:lpstr>
      <vt:lpstr>Times New Roman</vt:lpstr>
      <vt:lpstr>Traditional Arabic</vt:lpstr>
      <vt:lpstr>Wingdings 2</vt:lpstr>
      <vt:lpstr>Flow</vt:lpstr>
      <vt:lpstr>مهمة 1</vt:lpstr>
      <vt:lpstr>النظام البيئي</vt:lpstr>
      <vt:lpstr>PowerPoint Presentation</vt:lpstr>
      <vt:lpstr>PowerPoint Presentation</vt:lpstr>
      <vt:lpstr>من الأمثلة على النظام البيئي</vt:lpstr>
      <vt:lpstr>PowerPoint Presentation</vt:lpstr>
      <vt:lpstr>PowerPoint Presentation</vt:lpstr>
      <vt:lpstr>من خلال الصورة استخرج مكونات حية وغير حية</vt:lpstr>
      <vt:lpstr>PowerPoint Presentation</vt:lpstr>
      <vt:lpstr>PowerPoint Presentation</vt:lpstr>
      <vt:lpstr>الجماعات الحيوية </vt:lpstr>
      <vt:lpstr>PowerPoint Presentation</vt:lpstr>
      <vt:lpstr>PowerPoint Presentation</vt:lpstr>
      <vt:lpstr>من الأمثلة من المجتماعات الحيوية</vt:lpstr>
      <vt:lpstr>PowerPoint Presentation</vt:lpstr>
      <vt:lpstr>PowerPoint Presentation</vt:lpstr>
      <vt:lpstr>PowerPoint Presentation</vt:lpstr>
      <vt:lpstr>نشاط 3 عبر بجملة عما سيحدث لمجموعة الجمال لو اختفت مجموعه النباتات الصحراوية من المجتمع الحيوي الصحراوي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النظام البيئي</dc:title>
  <dc:creator>Lenovo</dc:creator>
  <cp:lastModifiedBy>s.kakish</cp:lastModifiedBy>
  <cp:revision>19</cp:revision>
  <dcterms:created xsi:type="dcterms:W3CDTF">2020-06-26T19:17:53Z</dcterms:created>
  <dcterms:modified xsi:type="dcterms:W3CDTF">2023-11-28T20:44:34Z</dcterms:modified>
</cp:coreProperties>
</file>