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8" r:id="rId4"/>
    <p:sldId id="270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24T08:29:24.667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Group>
    <inkml:annotationXML>
      <emma:emma xmlns:emma="http://www.w3.org/2003/04/emma" version="1.0">
        <emma:interpretation id="{5D01CC40-3A9E-45E2-AE92-BA353BE74FF6}" emma:medium="tactile" emma:mode="ink">
          <msink:context xmlns:msink="http://schemas.microsoft.com/ink/2010/main" type="writingRegion" rotatedBoundingBox="2657,13636 22790,13076 22924,17875 2790,18434"/>
        </emma:interpretation>
      </emma:emma>
    </inkml:annotationXML>
    <inkml:traceGroup>
      <inkml:annotationXML>
        <emma:emma xmlns:emma="http://www.w3.org/2003/04/emma" version="1.0">
          <emma:interpretation id="{27229091-FB08-4F90-AE70-1825221E180A}" emma:medium="tactile" emma:mode="ink">
            <msink:context xmlns:msink="http://schemas.microsoft.com/ink/2010/main" type="paragraph" rotatedBoundingBox="2926,13984 18529,13097 18624,14778 3021,156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2C7A2F-0E11-42DC-9BAB-99FBD9559F16}" emma:medium="tactile" emma:mode="ink">
              <msink:context xmlns:msink="http://schemas.microsoft.com/ink/2010/main" type="line" rotatedBoundingBox="2926,13984 18529,13097 18624,14778 3021,15665"/>
            </emma:interpretation>
          </emma:emma>
        </inkml:annotationXML>
        <inkml:traceGroup>
          <inkml:annotationXML>
            <emma:emma xmlns:emma="http://www.w3.org/2003/04/emma" version="1.0">
              <emma:interpretation id="{A713362D-A093-44D8-B4CF-A391620D4F6C}" emma:medium="tactile" emma:mode="ink">
                <msink:context xmlns:msink="http://schemas.microsoft.com/ink/2010/main" type="inkWord" rotatedBoundingBox="12318,13450 18529,13097 18624,14778 12414,15131"/>
              </emma:interpretation>
            </emma:emma>
          </inkml:annotationXML>
          <inkml:trace contextRef="#ctx0" brushRef="#br0">12318-434 53 0,'-20'0'261'0,"2"0"-12"0,4 2-12 15,-1 2-7-15,5-4-13 0,1 6-5 0,-2-1-11 0,3 0-3 16,2 0-9-16,0 3-1 0,3-1-2 0,-1-1 3 16,2-1-19-16,1 1-11 0,2 1 21 0,4-4-6 15,-1 1-16-15,7 1-1 0,4-5-7 0,2 2-13 16,1-4-12-16,9 2-10 0,6-1-6 0,7-5-6 15,0 2-20-15,6-1-5 0,-5-2-7 0,1 4-6 16,3-3-7-16,-4 1-7 0,3-1-6 0,-14 2-6 16,-2 4-12-16,-1-4-23 0,3 1-41 0,-13 2-21 15,-1 0-41-15,-7-1-34 0,2 0-32 16,-11 2-39-16,5 4-61 0,-5-4-63 0,0 0-269 0,0 0-646 16,-35 13 285-16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9" y="104503"/>
            <a:ext cx="11874137" cy="31742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1074" y="3244334"/>
            <a:ext cx="9326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0238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749"/>
            <a:ext cx="12192000" cy="66478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A0A1F5-9E5B-42ED-B64F-7D9911550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178" y="32954"/>
            <a:ext cx="12316178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4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" y="219450"/>
            <a:ext cx="11573692" cy="60591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" name="Ink 28"/>
              <p14:cNvContentPartPr/>
              <p14:nvPr/>
            </p14:nvContentPartPr>
            <p14:xfrm>
              <a:off x="5872166" y="5064223"/>
              <a:ext cx="231840" cy="291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49126" y="5040463"/>
                <a:ext cx="282960" cy="8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777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258C2A-0F30-4311-B45B-6C7756788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978" y="2291823"/>
            <a:ext cx="12541955" cy="45661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96ADFB-DACB-42CB-BB40-C8042CA8938E}"/>
              </a:ext>
            </a:extLst>
          </p:cNvPr>
          <p:cNvSpPr/>
          <p:nvPr/>
        </p:nvSpPr>
        <p:spPr>
          <a:xfrm>
            <a:off x="3838222" y="575733"/>
            <a:ext cx="7969956" cy="1591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أملأ الفراغ بالعدد المناسب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4EA7F9-8AA7-40A1-BBC3-5FAE9859A9BC}"/>
              </a:ext>
            </a:extLst>
          </p:cNvPr>
          <p:cNvSpPr/>
          <p:nvPr/>
        </p:nvSpPr>
        <p:spPr>
          <a:xfrm>
            <a:off x="2652889" y="2393244"/>
            <a:ext cx="1185333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59EEC5-6138-44E4-B47A-5EA43C5079E9}"/>
              </a:ext>
            </a:extLst>
          </p:cNvPr>
          <p:cNvSpPr/>
          <p:nvPr/>
        </p:nvSpPr>
        <p:spPr>
          <a:xfrm>
            <a:off x="2455333" y="5034841"/>
            <a:ext cx="1185333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1D5923-30EA-4813-AF02-ADC3AEE5F115}"/>
              </a:ext>
            </a:extLst>
          </p:cNvPr>
          <p:cNvSpPr/>
          <p:nvPr/>
        </p:nvSpPr>
        <p:spPr>
          <a:xfrm>
            <a:off x="2602088" y="4168421"/>
            <a:ext cx="1185333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2B85A1-5D49-4F38-8307-036E7F10208D}"/>
              </a:ext>
            </a:extLst>
          </p:cNvPr>
          <p:cNvSpPr/>
          <p:nvPr/>
        </p:nvSpPr>
        <p:spPr>
          <a:xfrm>
            <a:off x="2652889" y="3307645"/>
            <a:ext cx="1185333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08ADF4-A147-471D-BCF6-9FE233919FC2}"/>
              </a:ext>
            </a:extLst>
          </p:cNvPr>
          <p:cNvCxnSpPr/>
          <p:nvPr/>
        </p:nvCxnSpPr>
        <p:spPr>
          <a:xfrm flipV="1">
            <a:off x="3787421" y="3561645"/>
            <a:ext cx="1597379" cy="1845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85E59F-B1CD-46D8-8D5E-32A235CC955B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3838222" y="2647244"/>
            <a:ext cx="1456267" cy="2641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5AE019-A902-4118-9BA3-FE3E2D2A7C99}"/>
              </a:ext>
            </a:extLst>
          </p:cNvPr>
          <p:cNvCxnSpPr/>
          <p:nvPr/>
        </p:nvCxnSpPr>
        <p:spPr>
          <a:xfrm flipV="1">
            <a:off x="3711222" y="2647244"/>
            <a:ext cx="1820333" cy="914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5306BFD-3DA2-4EB0-A42F-32AE1552A31C}"/>
              </a:ext>
            </a:extLst>
          </p:cNvPr>
          <p:cNvCxnSpPr/>
          <p:nvPr/>
        </p:nvCxnSpPr>
        <p:spPr>
          <a:xfrm flipV="1">
            <a:off x="3656189" y="4398431"/>
            <a:ext cx="2078567" cy="186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74BC0C0-3BF8-4329-9F0B-12CFEF955D5D}"/>
              </a:ext>
            </a:extLst>
          </p:cNvPr>
          <p:cNvSpPr/>
          <p:nvPr/>
        </p:nvSpPr>
        <p:spPr>
          <a:xfrm>
            <a:off x="1948070" y="6069496"/>
            <a:ext cx="1364973" cy="675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30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79E8AC-3E28-49B5-9FC8-763D85D1BBB8}"/>
              </a:ext>
            </a:extLst>
          </p:cNvPr>
          <p:cNvSpPr/>
          <p:nvPr/>
        </p:nvSpPr>
        <p:spPr>
          <a:xfrm>
            <a:off x="3711222" y="6067779"/>
            <a:ext cx="1583267" cy="611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40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BC1AC-B15F-4742-B7B8-1E0D03388CA8}"/>
              </a:ext>
            </a:extLst>
          </p:cNvPr>
          <p:cNvSpPr/>
          <p:nvPr/>
        </p:nvSpPr>
        <p:spPr>
          <a:xfrm>
            <a:off x="7597422" y="6067779"/>
            <a:ext cx="1583267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80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F5DBF8-0144-4099-8F4F-9F34B906EF01}"/>
              </a:ext>
            </a:extLst>
          </p:cNvPr>
          <p:cNvSpPr/>
          <p:nvPr/>
        </p:nvSpPr>
        <p:spPr>
          <a:xfrm>
            <a:off x="9647582" y="6171409"/>
            <a:ext cx="1192695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70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"/>
            <a:ext cx="11607731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17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0" y="207233"/>
            <a:ext cx="12173620" cy="666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82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30629"/>
            <a:ext cx="12096845" cy="65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2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06" y="522514"/>
            <a:ext cx="12034794" cy="616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52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8537" y="104503"/>
            <a:ext cx="13668214" cy="65836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FD63CC-96C3-4621-BB92-4FC78E547AA6}"/>
              </a:ext>
            </a:extLst>
          </p:cNvPr>
          <p:cNvSpPr/>
          <p:nvPr/>
        </p:nvSpPr>
        <p:spPr>
          <a:xfrm>
            <a:off x="0" y="0"/>
            <a:ext cx="1404730" cy="8216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70910-C3F4-4C47-8159-EC8C73F16A89}"/>
              </a:ext>
            </a:extLst>
          </p:cNvPr>
          <p:cNvSpPr/>
          <p:nvPr/>
        </p:nvSpPr>
        <p:spPr>
          <a:xfrm>
            <a:off x="9978887" y="0"/>
            <a:ext cx="2213113" cy="10734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360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168</TotalTime>
  <Words>12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s.kakish</cp:lastModifiedBy>
  <cp:revision>13</cp:revision>
  <dcterms:created xsi:type="dcterms:W3CDTF">2021-11-22T19:04:43Z</dcterms:created>
  <dcterms:modified xsi:type="dcterms:W3CDTF">2023-11-19T18:35:34Z</dcterms:modified>
</cp:coreProperties>
</file>