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2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0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8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71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364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0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47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7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64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30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6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0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8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4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5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9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01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7471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CBEDA-E78D-44BD-B752-D9EB2D93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76" y="3257370"/>
            <a:ext cx="11703934" cy="3600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01FCFF-B532-46B2-A311-075F3213D8AB}"/>
              </a:ext>
            </a:extLst>
          </p:cNvPr>
          <p:cNvSpPr/>
          <p:nvPr/>
        </p:nvSpPr>
        <p:spPr>
          <a:xfrm>
            <a:off x="3223837" y="693045"/>
            <a:ext cx="4209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https://wordwall.net/ar/resource/21985037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E7750-8085-4085-902C-991F25052134}"/>
              </a:ext>
            </a:extLst>
          </p:cNvPr>
          <p:cNvSpPr/>
          <p:nvPr/>
        </p:nvSpPr>
        <p:spPr>
          <a:xfrm>
            <a:off x="3991481" y="3244334"/>
            <a:ext cx="4209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https://wordwall.net/ar/resource/21985037</a:t>
            </a:r>
          </a:p>
        </p:txBody>
      </p:sp>
    </p:spTree>
    <p:extLst>
      <p:ext uri="{BB962C8B-B14F-4D97-AF65-F5344CB8AC3E}">
        <p14:creationId xmlns:p14="http://schemas.microsoft.com/office/powerpoint/2010/main" val="295462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659946"/>
            <a:ext cx="10894422" cy="48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1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1EF38-D231-42F4-A853-1BD0CBAD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71" y="787078"/>
            <a:ext cx="10661137" cy="51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9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E6335-1731-422E-B67F-8F576F0E6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55" y="619720"/>
            <a:ext cx="10914110" cy="54338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205445-293A-4FC2-B90B-6ACA47051438}"/>
              </a:ext>
            </a:extLst>
          </p:cNvPr>
          <p:cNvSpPr/>
          <p:nvPr/>
        </p:nvSpPr>
        <p:spPr>
          <a:xfrm>
            <a:off x="717630" y="648182"/>
            <a:ext cx="1307940" cy="740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BAC57B-86D4-4D87-A395-1A9736554ACD}"/>
              </a:ext>
            </a:extLst>
          </p:cNvPr>
          <p:cNvSpPr/>
          <p:nvPr/>
        </p:nvSpPr>
        <p:spPr>
          <a:xfrm>
            <a:off x="1020417" y="2821035"/>
            <a:ext cx="9064487" cy="1113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15-=    3- +  3+ 3+ 3+ 3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EC926B-C4A3-4EB9-98D1-BE178E4967AC}"/>
              </a:ext>
            </a:extLst>
          </p:cNvPr>
          <p:cNvSpPr/>
          <p:nvPr/>
        </p:nvSpPr>
        <p:spPr>
          <a:xfrm>
            <a:off x="1775791" y="4479235"/>
            <a:ext cx="8468139" cy="86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×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BA334-7C47-4CD4-A1A8-5A9734B2679C}"/>
              </a:ext>
            </a:extLst>
          </p:cNvPr>
          <p:cNvSpPr/>
          <p:nvPr/>
        </p:nvSpPr>
        <p:spPr>
          <a:xfrm>
            <a:off x="4111015" y="4524275"/>
            <a:ext cx="1232452" cy="7421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5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9117E-4CE8-43A5-AEE0-171DCF13B38E}"/>
              </a:ext>
            </a:extLst>
          </p:cNvPr>
          <p:cNvSpPr/>
          <p:nvPr/>
        </p:nvSpPr>
        <p:spPr>
          <a:xfrm>
            <a:off x="6467061" y="4546166"/>
            <a:ext cx="1364974" cy="727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3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AD829-2CB8-496C-BB4A-D8746EC7CF6A}"/>
              </a:ext>
            </a:extLst>
          </p:cNvPr>
          <p:cNvSpPr/>
          <p:nvPr/>
        </p:nvSpPr>
        <p:spPr>
          <a:xfrm>
            <a:off x="8600661" y="4546166"/>
            <a:ext cx="940904" cy="779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2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365760"/>
            <a:ext cx="11103428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3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602866"/>
            <a:ext cx="10946674" cy="52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7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63" y="404949"/>
            <a:ext cx="11403873" cy="60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9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006" y="157036"/>
            <a:ext cx="12527280" cy="67009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8430F4-6D1B-4A4C-BE18-ABFCA9CFFDEA}"/>
              </a:ext>
            </a:extLst>
          </p:cNvPr>
          <p:cNvSpPr/>
          <p:nvPr/>
        </p:nvSpPr>
        <p:spPr>
          <a:xfrm>
            <a:off x="0" y="157036"/>
            <a:ext cx="1550504" cy="7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90813-A92E-4D11-8D52-09D4C9A5CB8F}"/>
              </a:ext>
            </a:extLst>
          </p:cNvPr>
          <p:cNvSpPr/>
          <p:nvPr/>
        </p:nvSpPr>
        <p:spPr>
          <a:xfrm>
            <a:off x="9912626" y="157036"/>
            <a:ext cx="2040835" cy="942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522283"/>
            <a:ext cx="11142617" cy="52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6" y="1052512"/>
            <a:ext cx="1095973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86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37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10</cp:revision>
  <dcterms:created xsi:type="dcterms:W3CDTF">2021-11-28T20:04:53Z</dcterms:created>
  <dcterms:modified xsi:type="dcterms:W3CDTF">2023-11-28T20:12:25Z</dcterms:modified>
</cp:coreProperties>
</file>