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C0E6-D6F4-4FBD-ACC5-E22F7BFEFC62}" type="datetimeFigureOut">
              <a:rPr lang="ar-JO" smtClean="0"/>
              <a:t>06/04/1444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FB29-063F-4536-A3BF-400086DC932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6662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C0E6-D6F4-4FBD-ACC5-E22F7BFEFC62}" type="datetimeFigureOut">
              <a:rPr lang="ar-JO" smtClean="0"/>
              <a:t>06/04/1444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FB29-063F-4536-A3BF-400086DC932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7898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C0E6-D6F4-4FBD-ACC5-E22F7BFEFC62}" type="datetimeFigureOut">
              <a:rPr lang="ar-JO" smtClean="0"/>
              <a:t>06/04/1444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FB29-063F-4536-A3BF-400086DC932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64482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C0E6-D6F4-4FBD-ACC5-E22F7BFEFC62}" type="datetimeFigureOut">
              <a:rPr lang="ar-JO" smtClean="0"/>
              <a:t>06/04/1444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FB29-063F-4536-A3BF-400086DC932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72824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C0E6-D6F4-4FBD-ACC5-E22F7BFEFC62}" type="datetimeFigureOut">
              <a:rPr lang="ar-JO" smtClean="0"/>
              <a:t>06/04/1444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FB29-063F-4536-A3BF-400086DC932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89878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C0E6-D6F4-4FBD-ACC5-E22F7BFEFC62}" type="datetimeFigureOut">
              <a:rPr lang="ar-JO" smtClean="0"/>
              <a:t>06/04/1444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FB29-063F-4536-A3BF-400086DC932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03543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C0E6-D6F4-4FBD-ACC5-E22F7BFEFC62}" type="datetimeFigureOut">
              <a:rPr lang="ar-JO" smtClean="0"/>
              <a:t>06/04/1444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FB29-063F-4536-A3BF-400086DC932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84057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C0E6-D6F4-4FBD-ACC5-E22F7BFEFC62}" type="datetimeFigureOut">
              <a:rPr lang="ar-JO" smtClean="0"/>
              <a:t>06/04/1444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FB29-063F-4536-A3BF-400086DC932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33722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C0E6-D6F4-4FBD-ACC5-E22F7BFEFC62}" type="datetimeFigureOut">
              <a:rPr lang="ar-JO" smtClean="0"/>
              <a:t>06/04/1444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FB29-063F-4536-A3BF-400086DC932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0118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C0E6-D6F4-4FBD-ACC5-E22F7BFEFC62}" type="datetimeFigureOut">
              <a:rPr lang="ar-JO" smtClean="0"/>
              <a:t>06/04/1444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FB29-063F-4536-A3BF-400086DC932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8364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C0E6-D6F4-4FBD-ACC5-E22F7BFEFC62}" type="datetimeFigureOut">
              <a:rPr lang="ar-JO" smtClean="0"/>
              <a:t>06/04/1444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FB29-063F-4536-A3BF-400086DC932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81683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8C0E6-D6F4-4FBD-ACC5-E22F7BFEFC62}" type="datetimeFigureOut">
              <a:rPr lang="ar-JO" smtClean="0"/>
              <a:t>06/04/1444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7FB29-063F-4536-A3BF-400086DC932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19915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ar-JO" dirty="0"/>
              <a:t>تطبيقٌ على حذف ألف (ما) الاستفهاميّة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73811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1815922" y="206062"/>
            <a:ext cx="8796270" cy="256289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000" dirty="0"/>
              <a:t>تُحذفُ الألفُ من (ما) الاستفهاميّة، إذا سُبِقتْ بأحدِ حروفِ الجرّ الآتية: </a:t>
            </a:r>
          </a:p>
          <a:p>
            <a:pPr algn="ctr"/>
            <a:r>
              <a:rPr lang="ar-JO" sz="4000" dirty="0"/>
              <a:t>(عنْ، مِنْ، في، على، إلى، الباء، اللّام)</a:t>
            </a:r>
          </a:p>
        </p:txBody>
      </p:sp>
      <p:sp>
        <p:nvSpPr>
          <p:cNvPr id="3" name="Down Arrow 2"/>
          <p:cNvSpPr/>
          <p:nvPr/>
        </p:nvSpPr>
        <p:spPr>
          <a:xfrm>
            <a:off x="5718220" y="3013657"/>
            <a:ext cx="991673" cy="8500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4" name="Horizontal Scroll 3"/>
          <p:cNvSpPr/>
          <p:nvPr/>
        </p:nvSpPr>
        <p:spPr>
          <a:xfrm>
            <a:off x="1815923" y="4314422"/>
            <a:ext cx="8796270" cy="2543577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dirty="0"/>
              <a:t>فتُصبِحُ:</a:t>
            </a:r>
          </a:p>
          <a:p>
            <a:pPr algn="ctr"/>
            <a:r>
              <a:rPr lang="ar-JO" sz="4400" dirty="0"/>
              <a:t> </a:t>
            </a:r>
            <a:r>
              <a:rPr lang="ar-JO" sz="6000" dirty="0">
                <a:solidFill>
                  <a:srgbClr val="FFFF00"/>
                </a:solidFill>
              </a:rPr>
              <a:t>عمَّ، ممَّ، فيمَ، علامَ، إلامَ، بِمَ، لِمَ</a:t>
            </a:r>
          </a:p>
        </p:txBody>
      </p:sp>
    </p:spTree>
    <p:extLst>
      <p:ext uri="{BB962C8B-B14F-4D97-AF65-F5344CB8AC3E}">
        <p14:creationId xmlns:p14="http://schemas.microsoft.com/office/powerpoint/2010/main" val="1471009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99495" y="772732"/>
            <a:ext cx="9252854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JO" sz="3200" dirty="0"/>
              <a:t>ضعْ أسئلةً مناسبةً للجُملِ الآتيةِ، تحوي (ما) الاستفهاميّة محذوفةَ الألف:</a:t>
            </a:r>
          </a:p>
        </p:txBody>
      </p:sp>
      <p:sp>
        <p:nvSpPr>
          <p:cNvPr id="3" name="Round Diagonal Corner Rectangle 2"/>
          <p:cNvSpPr/>
          <p:nvPr/>
        </p:nvSpPr>
        <p:spPr>
          <a:xfrm>
            <a:off x="7482625" y="1906073"/>
            <a:ext cx="4069724" cy="100455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/>
              <a:t>سأتكلّم في الإذاعةِ المدرسيّةِ عن أهمّيّةِ العلمِ.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7482625" y="3307723"/>
            <a:ext cx="4069724" cy="100455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/>
              <a:t>أشكو منْ ألمٍ في رأسي.</a:t>
            </a:r>
          </a:p>
        </p:txBody>
      </p:sp>
      <p:sp>
        <p:nvSpPr>
          <p:cNvPr id="5" name="Round Diagonal Corner Rectangle 4"/>
          <p:cNvSpPr/>
          <p:nvPr/>
        </p:nvSpPr>
        <p:spPr>
          <a:xfrm>
            <a:off x="7482625" y="4930462"/>
            <a:ext cx="4069724" cy="100455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/>
              <a:t>أُفكّرُ في حلّ مسألةِ الرّياضيّات.</a:t>
            </a:r>
          </a:p>
        </p:txBody>
      </p:sp>
      <p:sp>
        <p:nvSpPr>
          <p:cNvPr id="6" name="Left Arrow 5"/>
          <p:cNvSpPr/>
          <p:nvPr/>
        </p:nvSpPr>
        <p:spPr>
          <a:xfrm>
            <a:off x="6017962" y="2216705"/>
            <a:ext cx="888642" cy="61818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7" name="Left Arrow 6"/>
          <p:cNvSpPr/>
          <p:nvPr/>
        </p:nvSpPr>
        <p:spPr>
          <a:xfrm>
            <a:off x="6017962" y="3500906"/>
            <a:ext cx="888642" cy="61818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8" name="Left Arrow 7"/>
          <p:cNvSpPr/>
          <p:nvPr/>
        </p:nvSpPr>
        <p:spPr>
          <a:xfrm>
            <a:off x="6133872" y="5123645"/>
            <a:ext cx="888642" cy="61818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9" name="Round Diagonal Corner Rectangle 8"/>
          <p:cNvSpPr/>
          <p:nvPr/>
        </p:nvSpPr>
        <p:spPr>
          <a:xfrm>
            <a:off x="1635617" y="1906073"/>
            <a:ext cx="4108360" cy="1223493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0" name="Round Diagonal Corner Rectangle 9"/>
          <p:cNvSpPr/>
          <p:nvPr/>
        </p:nvSpPr>
        <p:spPr>
          <a:xfrm>
            <a:off x="1635617" y="3307723"/>
            <a:ext cx="4108360" cy="1223493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1" name="Round Diagonal Corner Rectangle 10"/>
          <p:cNvSpPr/>
          <p:nvPr/>
        </p:nvSpPr>
        <p:spPr>
          <a:xfrm>
            <a:off x="1635617" y="4773769"/>
            <a:ext cx="4108360" cy="1223493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96841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0614" y="746975"/>
            <a:ext cx="976218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3600"/>
              <a:t>* أوضّحُ </a:t>
            </a:r>
            <a:r>
              <a:rPr lang="ar-JO" sz="3600" dirty="0"/>
              <a:t>سببَ حذفِ الألفِ من آخرِ (ما) أو عدمِ حذفِها في ما يلي: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851561" y="1571465"/>
            <a:ext cx="4121240" cy="1120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/>
              <a:t>اللّهمَ باركْ لي فيما عندي.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851561" y="2869844"/>
            <a:ext cx="4121240" cy="1006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/>
              <a:t>بِمَ تُحفَرُ آبارُ النّفطِ؟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851561" y="4155828"/>
            <a:ext cx="4121240" cy="10472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/>
              <a:t>سألَ المعلّمُ الطّلّابَ عمّا في حقائبهمْ.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851561" y="5482594"/>
            <a:ext cx="4121240" cy="9787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/>
              <a:t>لِمَ تقرأُ عنِ المخترعاتِ الجديدةِ؟</a:t>
            </a:r>
          </a:p>
        </p:txBody>
      </p:sp>
      <p:sp>
        <p:nvSpPr>
          <p:cNvPr id="8" name="Left Arrow 7"/>
          <p:cNvSpPr/>
          <p:nvPr/>
        </p:nvSpPr>
        <p:spPr>
          <a:xfrm>
            <a:off x="5801932" y="1948941"/>
            <a:ext cx="837127" cy="3929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9" name="Left Arrow 8"/>
          <p:cNvSpPr/>
          <p:nvPr/>
        </p:nvSpPr>
        <p:spPr>
          <a:xfrm>
            <a:off x="5756856" y="3241486"/>
            <a:ext cx="837127" cy="3929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0" name="Left Arrow 9"/>
          <p:cNvSpPr/>
          <p:nvPr/>
        </p:nvSpPr>
        <p:spPr>
          <a:xfrm>
            <a:off x="5756856" y="4482982"/>
            <a:ext cx="837127" cy="3929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1" name="Left Arrow 10"/>
          <p:cNvSpPr/>
          <p:nvPr/>
        </p:nvSpPr>
        <p:spPr>
          <a:xfrm>
            <a:off x="5801933" y="5775527"/>
            <a:ext cx="837127" cy="3929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2" name="Double Brace 11"/>
          <p:cNvSpPr/>
          <p:nvPr/>
        </p:nvSpPr>
        <p:spPr>
          <a:xfrm>
            <a:off x="1451020" y="5572959"/>
            <a:ext cx="4005330" cy="654736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3" name="Double Brace 12"/>
          <p:cNvSpPr/>
          <p:nvPr/>
        </p:nvSpPr>
        <p:spPr>
          <a:xfrm>
            <a:off x="1451020" y="3110581"/>
            <a:ext cx="4005330" cy="654736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4" name="Double Brace 13"/>
          <p:cNvSpPr/>
          <p:nvPr/>
        </p:nvSpPr>
        <p:spPr>
          <a:xfrm>
            <a:off x="1491803" y="4482982"/>
            <a:ext cx="3964547" cy="654736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5" name="Double Brace 14"/>
          <p:cNvSpPr/>
          <p:nvPr/>
        </p:nvSpPr>
        <p:spPr>
          <a:xfrm>
            <a:off x="1451020" y="1687132"/>
            <a:ext cx="4005330" cy="654736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49745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91685" y="566669"/>
            <a:ext cx="8113690" cy="3964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JO" sz="3600" dirty="0"/>
              <a:t>من+ ما = ممَّ </a:t>
            </a:r>
          </a:p>
          <a:p>
            <a:r>
              <a:rPr lang="ar-JO" sz="3600" dirty="0"/>
              <a:t>عن + ما = عمَّ</a:t>
            </a:r>
          </a:p>
          <a:p>
            <a:r>
              <a:rPr lang="ar-JO" sz="3600" dirty="0"/>
              <a:t>في + ما = فيمَ</a:t>
            </a:r>
            <a:endParaRPr lang="en-US" sz="3600" dirty="0"/>
          </a:p>
          <a:p>
            <a:r>
              <a:rPr lang="ar-JO" sz="3600" dirty="0"/>
              <a:t>على+ما = علامَ</a:t>
            </a:r>
          </a:p>
          <a:p>
            <a:r>
              <a:rPr lang="ar-JO" sz="3600" dirty="0"/>
              <a:t>بِ+ما = بمَ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06189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154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تطبيقٌ على حذف ألف (ما) الاستفهاميّة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تطبيق على حذف ألف (ما) الاستفهاميّة</dc:title>
  <dc:creator>user</dc:creator>
  <cp:lastModifiedBy>h.haddadin</cp:lastModifiedBy>
  <cp:revision>18</cp:revision>
  <dcterms:created xsi:type="dcterms:W3CDTF">2020-08-06T20:42:29Z</dcterms:created>
  <dcterms:modified xsi:type="dcterms:W3CDTF">2022-10-31T18:24:12Z</dcterms:modified>
</cp:coreProperties>
</file>