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7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0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53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195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59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06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14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12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4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3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15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1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3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3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6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3B42875-BA3C-40B7-A216-61B100E186F2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A6492-B28E-42DE-A7B0-9BB686E9E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97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Présente-toi | La Cafet'Envi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15" y="1473872"/>
            <a:ext cx="11681285" cy="420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26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ow to Say My Name Is in French: 25 Useful Ways (+ Audio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91" y="179741"/>
            <a:ext cx="9531399" cy="6366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06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artes &quot;Je suis un garçon &amp; Je suis une fille&quot; A4/2 - Creativeki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760" y="845416"/>
            <a:ext cx="9061087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02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5400" dirty="0" smtClean="0">
                <a:latin typeface="Comic Sans MS" panose="030F0702030302020204" pitchFamily="66" charset="0"/>
              </a:rPr>
              <a:t>Bonjour + </a:t>
            </a:r>
            <a:r>
              <a:rPr lang="en-US" sz="5400" dirty="0" err="1" smtClean="0">
                <a:latin typeface="Comic Sans MS" panose="030F0702030302020204" pitchFamily="66" charset="0"/>
              </a:rPr>
              <a:t>Pr</a:t>
            </a:r>
            <a:r>
              <a:rPr lang="fr-FR" sz="5400" dirty="0" smtClean="0">
                <a:latin typeface="Comic Sans MS" panose="030F0702030302020204" pitchFamily="66" charset="0"/>
              </a:rPr>
              <a:t>é</a:t>
            </a:r>
            <a:r>
              <a:rPr lang="en-US" sz="5400" dirty="0" smtClean="0">
                <a:latin typeface="Comic Sans MS" panose="030F0702030302020204" pitchFamily="66" charset="0"/>
              </a:rPr>
              <a:t>nom </a:t>
            </a:r>
          </a:p>
          <a:p>
            <a:r>
              <a:rPr lang="en-US" sz="5400" dirty="0" smtClean="0">
                <a:latin typeface="Comic Sans MS" panose="030F0702030302020204" pitchFamily="66" charset="0"/>
              </a:rPr>
              <a:t>Je m’ </a:t>
            </a:r>
            <a:r>
              <a:rPr lang="en-US" sz="5400" dirty="0" err="1" smtClean="0">
                <a:latin typeface="Comic Sans MS" panose="030F0702030302020204" pitchFamily="66" charset="0"/>
              </a:rPr>
              <a:t>appelle</a:t>
            </a:r>
            <a:r>
              <a:rPr lang="en-US" sz="5400" dirty="0" smtClean="0">
                <a:latin typeface="Comic Sans MS" panose="030F0702030302020204" pitchFamily="66" charset="0"/>
              </a:rPr>
              <a:t> George </a:t>
            </a:r>
          </a:p>
          <a:p>
            <a:r>
              <a:rPr lang="en-US" sz="5400" dirty="0" smtClean="0">
                <a:latin typeface="Comic Sans MS" panose="030F0702030302020204" pitchFamily="66" charset="0"/>
              </a:rPr>
              <a:t>Je m’ </a:t>
            </a:r>
            <a:r>
              <a:rPr lang="en-US" sz="5400" dirty="0" err="1" smtClean="0">
                <a:latin typeface="Comic Sans MS" panose="030F0702030302020204" pitchFamily="66" charset="0"/>
              </a:rPr>
              <a:t>appelle</a:t>
            </a:r>
            <a:r>
              <a:rPr lang="en-US" sz="5400" dirty="0" smtClean="0">
                <a:latin typeface="Comic Sans MS" panose="030F0702030302020204" pitchFamily="66" charset="0"/>
              </a:rPr>
              <a:t> Alice </a:t>
            </a:r>
          </a:p>
          <a:p>
            <a:r>
              <a:rPr lang="fr-FR" sz="5400" dirty="0" smtClean="0">
                <a:latin typeface="Comic Sans MS" panose="030F0702030302020204" pitchFamily="66" charset="0"/>
              </a:rPr>
              <a:t>Je suis un g</a:t>
            </a:r>
            <a:r>
              <a:rPr lang="en-US" sz="5400" dirty="0" err="1" smtClean="0">
                <a:latin typeface="Comic Sans MS" panose="030F0702030302020204" pitchFamily="66" charset="0"/>
              </a:rPr>
              <a:t>ar</a:t>
            </a:r>
            <a:r>
              <a:rPr lang="fr-FR" sz="5400" dirty="0" err="1" smtClean="0">
                <a:latin typeface="Comic Sans MS" panose="030F0702030302020204" pitchFamily="66" charset="0"/>
              </a:rPr>
              <a:t>çon</a:t>
            </a:r>
            <a:endParaRPr lang="fr-FR" sz="5400" dirty="0" smtClean="0">
              <a:latin typeface="Comic Sans MS" panose="030F0702030302020204" pitchFamily="66" charset="0"/>
            </a:endParaRPr>
          </a:p>
          <a:p>
            <a:r>
              <a:rPr lang="fr-FR" sz="5400" dirty="0" smtClean="0">
                <a:latin typeface="Comic Sans MS" panose="030F0702030302020204" pitchFamily="66" charset="0"/>
              </a:rPr>
              <a:t>Je suis une fille</a:t>
            </a:r>
            <a:endParaRPr lang="en-US" sz="5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60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25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Comic Sans MS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2</cp:revision>
  <dcterms:created xsi:type="dcterms:W3CDTF">2023-11-28T19:28:51Z</dcterms:created>
  <dcterms:modified xsi:type="dcterms:W3CDTF">2023-11-28T19:34:27Z</dcterms:modified>
</cp:coreProperties>
</file>