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62" r:id="rId3"/>
    <p:sldId id="257" r:id="rId4"/>
    <p:sldId id="258" r:id="rId5"/>
    <p:sldId id="259" r:id="rId6"/>
    <p:sldId id="26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9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55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1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1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9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9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C3DE1F-83CA-4B47-A07E-EF19A4938F8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2DE7-8336-431C-BB93-57753E88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1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arler de sa famille - Leçon de français (Niveau A1) - Cours de grammaire - 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6" y="365125"/>
            <a:ext cx="11006411" cy="61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ow to easily talk about your family in French: Parle-moi de ta famille  (HSC question)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8" y="365125"/>
            <a:ext cx="10554343" cy="59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9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Le caractère et la famille - Profmichel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301" y="2052638"/>
            <a:ext cx="749917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9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e caractère et la famille - Profmichel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3" y="226945"/>
            <a:ext cx="5389874" cy="71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2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74" name="Picture 2" descr="BoscoBlog, le coin français: Présentez vos familles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8375027" cy="62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5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a famille 5 класс. - ppt téléchar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685439"/>
            <a:ext cx="7925474" cy="59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1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Je </a:t>
            </a:r>
            <a:r>
              <a:rPr lang="en-US" b="1" dirty="0" err="1">
                <a:latin typeface="Comic Sans MS" panose="030F0702030302020204" pitchFamily="66" charset="0"/>
              </a:rPr>
              <a:t>m’appelle</a:t>
            </a:r>
            <a:r>
              <a:rPr lang="en-US" b="1" dirty="0">
                <a:latin typeface="Comic Sans MS" panose="030F0702030302020204" pitchFamily="66" charset="0"/>
              </a:rPr>
              <a:t> Alex 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Je vis </a:t>
            </a:r>
            <a:r>
              <a:rPr lang="en-US" b="1" dirty="0">
                <a:latin typeface="Comic Sans MS" panose="030F0702030302020204" pitchFamily="66" charset="0"/>
              </a:rPr>
              <a:t>avec ma </a:t>
            </a:r>
            <a:r>
              <a:rPr lang="en-US" b="1" dirty="0" err="1">
                <a:latin typeface="Comic Sans MS" panose="030F0702030302020204" pitchFamily="66" charset="0"/>
              </a:rPr>
              <a:t>famille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Ma </a:t>
            </a:r>
            <a:r>
              <a:rPr lang="en-US" b="1" dirty="0" err="1">
                <a:latin typeface="Comic Sans MS" panose="030F0702030302020204" pitchFamily="66" charset="0"/>
              </a:rPr>
              <a:t>famille</a:t>
            </a:r>
            <a:r>
              <a:rPr lang="en-US" b="1" dirty="0">
                <a:latin typeface="Comic Sans MS" panose="030F0702030302020204" pitchFamily="66" charset="0"/>
              </a:rPr>
              <a:t> s’ </a:t>
            </a:r>
            <a:r>
              <a:rPr lang="en-US" b="1" dirty="0" err="1">
                <a:latin typeface="Comic Sans MS" panose="030F0702030302020204" pitchFamily="66" charset="0"/>
              </a:rPr>
              <a:t>appelle</a:t>
            </a:r>
            <a:r>
              <a:rPr lang="en-US" b="1" dirty="0">
                <a:latin typeface="Comic Sans MS" panose="030F0702030302020204" pitchFamily="66" charset="0"/>
              </a:rPr>
              <a:t>  Le </a:t>
            </a:r>
            <a:r>
              <a:rPr lang="en-US" b="1" dirty="0" err="1">
                <a:latin typeface="Comic Sans MS" panose="030F0702030302020204" pitchFamily="66" charset="0"/>
              </a:rPr>
              <a:t>Roix</a:t>
            </a: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Ma </a:t>
            </a:r>
            <a:r>
              <a:rPr lang="en-US" b="1" dirty="0" err="1">
                <a:latin typeface="Comic Sans MS" panose="030F0702030302020204" pitchFamily="66" charset="0"/>
              </a:rPr>
              <a:t>famille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est</a:t>
            </a:r>
            <a:r>
              <a:rPr lang="en-US" b="1" dirty="0">
                <a:latin typeface="Comic Sans MS" panose="030F0702030302020204" pitchFamily="66" charset="0"/>
              </a:rPr>
              <a:t> petite.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Il y a quatre personnes </a:t>
            </a: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Mon </a:t>
            </a:r>
            <a:r>
              <a:rPr lang="en-US" b="1" dirty="0" err="1">
                <a:latin typeface="Comic Sans MS" panose="030F0702030302020204" pitchFamily="66" charset="0"/>
              </a:rPr>
              <a:t>père</a:t>
            </a:r>
            <a:r>
              <a:rPr lang="en-US" b="1" dirty="0">
                <a:latin typeface="Comic Sans MS" panose="030F0702030302020204" pitchFamily="66" charset="0"/>
              </a:rPr>
              <a:t> s ‘</a:t>
            </a:r>
            <a:r>
              <a:rPr lang="en-US" b="1" dirty="0" err="1">
                <a:latin typeface="Comic Sans MS" panose="030F0702030302020204" pitchFamily="66" charset="0"/>
              </a:rPr>
              <a:t>appelle</a:t>
            </a:r>
            <a:r>
              <a:rPr lang="en-US" b="1" dirty="0">
                <a:latin typeface="Comic Sans MS" panose="030F0702030302020204" pitchFamily="66" charset="0"/>
              </a:rPr>
              <a:t> Michel et ma m</a:t>
            </a:r>
            <a:r>
              <a:rPr lang="fr-FR" b="1" dirty="0">
                <a:latin typeface="Comic Sans MS" panose="030F0702030302020204" pitchFamily="66" charset="0"/>
              </a:rPr>
              <a:t>ère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 s</a:t>
            </a:r>
            <a:r>
              <a:rPr lang="fr-FR" b="1" dirty="0">
                <a:latin typeface="Comic Sans MS" panose="030F0702030302020204" pitchFamily="66" charset="0"/>
              </a:rPr>
              <a:t>’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appelle</a:t>
            </a:r>
            <a:r>
              <a:rPr lang="en-US" b="1" dirty="0">
                <a:latin typeface="Comic Sans MS" panose="030F0702030302020204" pitchFamily="66" charset="0"/>
              </a:rPr>
              <a:t> Sophia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J’ </a:t>
            </a:r>
            <a:r>
              <a:rPr lang="en-US" b="1" dirty="0" err="1">
                <a:latin typeface="Comic Sans MS" panose="030F0702030302020204" pitchFamily="66" charset="0"/>
              </a:rPr>
              <a:t>ai</a:t>
            </a:r>
            <a:r>
              <a:rPr lang="en-US" b="1" dirty="0">
                <a:latin typeface="Comic Sans MS" panose="030F0702030302020204" pitchFamily="66" charset="0"/>
              </a:rPr>
              <a:t> un frère et </a:t>
            </a:r>
            <a:r>
              <a:rPr lang="en-US" b="1" dirty="0" err="1">
                <a:latin typeface="Comic Sans MS" panose="030F0702030302020204" pitchFamily="66" charset="0"/>
              </a:rPr>
              <a:t>une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soeur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J’ </a:t>
            </a:r>
            <a:r>
              <a:rPr lang="en-US" b="1" dirty="0" err="1">
                <a:latin typeface="Comic Sans MS" panose="030F0702030302020204" pitchFamily="66" charset="0"/>
              </a:rPr>
              <a:t>aime</a:t>
            </a:r>
            <a:r>
              <a:rPr lang="en-US" b="1" dirty="0">
                <a:latin typeface="Comic Sans MS" panose="030F0702030302020204" pitchFamily="66" charset="0"/>
              </a:rPr>
              <a:t> beaucoup ma </a:t>
            </a:r>
            <a:r>
              <a:rPr lang="en-US" b="1" dirty="0" err="1">
                <a:latin typeface="Comic Sans MS" panose="030F0702030302020204" pitchFamily="66" charset="0"/>
              </a:rPr>
              <a:t>famille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24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54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Comic Sans MS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3</cp:revision>
  <dcterms:created xsi:type="dcterms:W3CDTF">2023-11-28T18:46:28Z</dcterms:created>
  <dcterms:modified xsi:type="dcterms:W3CDTF">2023-11-28T18:58:15Z</dcterms:modified>
</cp:coreProperties>
</file>