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61" r:id="rId12"/>
    <p:sldId id="271" r:id="rId13"/>
    <p:sldId id="272" r:id="rId14"/>
    <p:sldId id="262" r:id="rId15"/>
    <p:sldId id="264" r:id="rId16"/>
    <p:sldId id="273" r:id="rId17"/>
    <p:sldId id="266" r:id="rId18"/>
    <p:sldId id="287" r:id="rId19"/>
    <p:sldId id="288" r:id="rId20"/>
    <p:sldId id="286" r:id="rId21"/>
    <p:sldId id="299" r:id="rId22"/>
    <p:sldId id="300" r:id="rId23"/>
    <p:sldId id="301" r:id="rId24"/>
    <p:sldId id="257" r:id="rId25"/>
    <p:sldId id="289" r:id="rId26"/>
    <p:sldId id="258" r:id="rId27"/>
    <p:sldId id="259" r:id="rId28"/>
    <p:sldId id="302" r:id="rId29"/>
    <p:sldId id="285" r:id="rId30"/>
    <p:sldId id="269" r:id="rId31"/>
    <p:sldId id="27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53" autoAdjust="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0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7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4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7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Century Gothic" panose="020B0502020202020204" pitchFamily="34" charset="0"/>
              </a:rPr>
              <a:t>Daily message</a:t>
            </a:r>
          </a:p>
          <a:p>
            <a:pPr algn="ctr"/>
            <a:endParaRPr lang="en-GB" sz="5400" dirty="0">
              <a:latin typeface="Century Gothic" panose="020B0502020202020204" pitchFamily="34" charset="0"/>
            </a:endParaRPr>
          </a:p>
          <a:p>
            <a:pPr algn="ctr"/>
            <a:r>
              <a:rPr lang="en-GB" sz="5400" dirty="0">
                <a:latin typeface="Century Gothic" panose="020B0502020202020204" pitchFamily="34" charset="0"/>
              </a:rPr>
              <a:t>Today we are going to learn about two new shapes. </a:t>
            </a:r>
          </a:p>
          <a:p>
            <a:pPr algn="ctr"/>
            <a:endParaRPr lang="en-GB" sz="6000" dirty="0"/>
          </a:p>
          <a:p>
            <a:pPr algn="ctr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5432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01ECA-EA5F-4154-A6A4-1FFCBF524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065E9-DAE9-4E04-B037-461B732F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8543">
            <a:off x="3447730" y="1209645"/>
            <a:ext cx="261560" cy="4640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BC94E-CE9A-47C3-B67B-4EF14ADB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17281" flipH="1">
            <a:off x="5541628" y="1107865"/>
            <a:ext cx="246653" cy="479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368B9-7E56-4862-B8DE-FAB9B37F4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09095">
            <a:off x="4582722" y="3408210"/>
            <a:ext cx="318706" cy="430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CCD31-7F3C-4B12-8857-A954919F2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2912" y="3048250"/>
            <a:ext cx="803672" cy="803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CA775-4F08-48D9-889C-EF2163868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0" b="89961" l="9794" r="89691">
                        <a14:foregroundMark x1="50515" y1="11583" x2="50515" y2="11583"/>
                        <a14:foregroundMark x1="50515" y1="11583" x2="50515" y2="11583"/>
                        <a14:foregroundMark x1="50515" y1="8880" x2="50515" y2="8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200" y="5061502"/>
            <a:ext cx="679616" cy="907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B30F2-1D82-4606-8E9A-E1EE970AD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7840" y="3113722"/>
            <a:ext cx="771525" cy="832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105FE-D910-41A4-9BF1-64424045D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2192" y="2114398"/>
            <a:ext cx="679616" cy="679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2C33B0-84A7-47FF-B959-4A5FC08F9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3703" flipV="1">
            <a:off x="5899476" y="5087877"/>
            <a:ext cx="691643" cy="136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28F1-2E63-4568-BA22-3E12A4480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25217">
            <a:off x="3094943" y="4839411"/>
            <a:ext cx="133257" cy="734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94BAC0-5A47-4CA0-B8C5-EF99D643C1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4550" y="1960494"/>
            <a:ext cx="814901" cy="1717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1C6950-2B79-446B-BA9F-6D6C3258D4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64" b="89961" l="9794" r="89691">
                        <a14:foregroundMark x1="45876" y1="6564" x2="45876" y2="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0273" y="4603631"/>
            <a:ext cx="509056" cy="679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11F1D-F938-4E1F-8C29-0BEF865F65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66" b="97015" l="9043" r="96809">
                        <a14:foregroundMark x1="54255" y1="49254" x2="54255" y2="49254"/>
                        <a14:foregroundMark x1="66489" y1="42910" x2="66489" y2="42910"/>
                        <a14:foregroundMark x1="80851" y1="12687" x2="51596" y2="10075"/>
                        <a14:foregroundMark x1="51596" y1="10075" x2="27660" y2="14179"/>
                        <a14:foregroundMark x1="42553" y1="4851" x2="42553" y2="4851"/>
                        <a14:foregroundMark x1="87234" y1="52612" x2="87234" y2="52612"/>
                        <a14:foregroundMark x1="87766" y1="61567" x2="78723" y2="79478"/>
                        <a14:foregroundMark x1="78723" y1="79478" x2="54787" y2="91418"/>
                        <a14:foregroundMark x1="54787" y1="91418" x2="27660" y2="86567"/>
                        <a14:foregroundMark x1="27660" y1="86567" x2="15957" y2="77612"/>
                        <a14:foregroundMark x1="35106" y1="97388" x2="35106" y2="97388"/>
                        <a14:foregroundMark x1="97340" y1="67164" x2="97340" y2="67164"/>
                        <a14:foregroundMark x1="50000" y1="1866" x2="50000" y2="1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047" y="4593191"/>
            <a:ext cx="405284" cy="5777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426C0B-4858-49A7-AC2D-0799ABC487BF}"/>
              </a:ext>
            </a:extLst>
          </p:cNvPr>
          <p:cNvSpPr txBox="1"/>
          <p:nvPr/>
        </p:nvSpPr>
        <p:spPr>
          <a:xfrm>
            <a:off x="3537554" y="3851922"/>
            <a:ext cx="21247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highlight>
                  <a:srgbClr val="FF0000"/>
                </a:highlight>
                <a:latin typeface="Century Gothic" panose="020B0502020202020204" pitchFamily="34" charset="0"/>
              </a:rPr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33214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3622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b="1" dirty="0">
                <a:latin typeface="Century Gothic" panose="020B0502020202020204" pitchFamily="34" charset="0"/>
              </a:rPr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182761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ating Cartoon clipart - School, Red, Triangle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5909"/>
            <a:ext cx="5081221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1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7"/>
          <a:stretch/>
        </p:blipFill>
        <p:spPr>
          <a:xfrm>
            <a:off x="-40943" y="1600199"/>
            <a:ext cx="9144000" cy="52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04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97 Triangle Toast Sandwiches Ham Photos - Free &amp; Royalty-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9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melon Cartoon - SUBPNG / PNG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58949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01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111" r="201" b="7778"/>
          <a:stretch/>
        </p:blipFill>
        <p:spPr>
          <a:xfrm>
            <a:off x="76200" y="-304800"/>
            <a:ext cx="9067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iangle Clipart Hanger - Triangle Hanger Clipart,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40051"/>
            <a:ext cx="6400800" cy="48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1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B027A2-E2A7-41FE-9FDD-8DFDF4C0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62" y="1929347"/>
            <a:ext cx="5292277" cy="29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85750" y="228600"/>
            <a:ext cx="8534400" cy="685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Little Baby Bum - Shapes Songs The Triangle Song - Nursery Rhymes for Babie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38" y="50800"/>
            <a:ext cx="9075737" cy="6807200"/>
          </a:xfrm>
        </p:spPr>
      </p:pic>
    </p:spTree>
    <p:extLst>
      <p:ext uri="{BB962C8B-B14F-4D97-AF65-F5344CB8AC3E}">
        <p14:creationId xmlns:p14="http://schemas.microsoft.com/office/powerpoint/2010/main" val="16809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A0793C-A126-4811-8413-5BF1F347C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00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79F54-B58D-4EDF-86B3-AF30188E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96444">
                        <a14:foregroundMark x1="7556" y1="89333" x2="7556" y2="89333"/>
                        <a14:foregroundMark x1="3111" y1="90222" x2="3111" y2="90222"/>
                        <a14:foregroundMark x1="96444" y1="89778" x2="96444" y2="8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096" y="1274678"/>
            <a:ext cx="1960837" cy="1607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DE382-568D-4BE3-869D-1D66E4D9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61" y="1451074"/>
            <a:ext cx="1609484" cy="16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3D4DA-182A-4F7E-BD69-9B317C771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95" y="3429000"/>
            <a:ext cx="1609484" cy="1604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FDC42-AD20-4D6A-A020-BE24CB9D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477" y="3429000"/>
            <a:ext cx="1960837" cy="1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C9328-1016-4685-9458-F5F4E6A8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75" y="857250"/>
            <a:ext cx="9144000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60280-5180-455A-AA94-054664D6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041374" y="2881253"/>
            <a:ext cx="2151239" cy="1834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76E3B-8709-48E7-BC26-19A126FD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11020">
            <a:off x="1962036" y="3230916"/>
            <a:ext cx="2158676" cy="1844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4C2F2-CF43-436B-83B3-1805A230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15718">
            <a:off x="4336465" y="3243253"/>
            <a:ext cx="1961558" cy="19559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384581-842E-48E8-8CE1-8C96E6ABA2A3}"/>
              </a:ext>
            </a:extLst>
          </p:cNvPr>
          <p:cNvCxnSpPr/>
          <p:nvPr/>
        </p:nvCxnSpPr>
        <p:spPr>
          <a:xfrm>
            <a:off x="3419062" y="2881253"/>
            <a:ext cx="159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70F81-3815-4859-AE29-6D6A023DC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621" y="1304313"/>
            <a:ext cx="4777371" cy="35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615C02-5B72-49A3-82E8-0E9B7573B1DD}"/>
              </a:ext>
            </a:extLst>
          </p:cNvPr>
          <p:cNvCxnSpPr>
            <a:cxnSpLocks/>
          </p:cNvCxnSpPr>
          <p:nvPr/>
        </p:nvCxnSpPr>
        <p:spPr>
          <a:xfrm>
            <a:off x="2831491" y="3284507"/>
            <a:ext cx="258533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D3E329A-4F97-4803-85BD-93E308FAE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56553" flipV="1">
            <a:off x="3653314" y="3873871"/>
            <a:ext cx="2069318" cy="692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3EB941-7F5C-4E72-A364-84AC98516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10938">
            <a:off x="2520023" y="3888460"/>
            <a:ext cx="1747952" cy="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612BD-22B3-4720-A4FD-42778C08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E109A-C4EA-4D95-8EFA-FF369862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787" y="3506613"/>
            <a:ext cx="1609484" cy="1604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C9EE4-1822-4026-BE8D-CEA559D2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88619">
            <a:off x="2586831" y="3658074"/>
            <a:ext cx="1609484" cy="16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96E70-079F-479F-8672-82108D40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72558">
            <a:off x="2632053" y="3237712"/>
            <a:ext cx="1628778" cy="160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AAE42-A8EC-4BDF-B0E9-AC663937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238" y="3563140"/>
            <a:ext cx="1609484" cy="1604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3890B-6BD6-4DF8-8D01-E6D27691E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0" b="89974" l="9000" r="92111">
                        <a14:foregroundMark x1="51000" y1="7520" x2="51000" y2="7520"/>
                        <a14:foregroundMark x1="9111" y1="62797" x2="9111" y2="62797"/>
                        <a14:foregroundMark x1="92111" y1="63984" x2="92111" y2="63984"/>
                        <a14:foregroundMark x1="92111" y1="63984" x2="92111" y2="6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000" y="1195181"/>
            <a:ext cx="6107058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6466FA-C50C-49DA-9FA7-3DAC43625BAC}"/>
              </a:ext>
            </a:extLst>
          </p:cNvPr>
          <p:cNvSpPr txBox="1"/>
          <p:nvPr/>
        </p:nvSpPr>
        <p:spPr>
          <a:xfrm>
            <a:off x="3329608" y="3212824"/>
            <a:ext cx="194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2145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/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323391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6824"/>
            <a:ext cx="12877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1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Illustration Of Pyramid, Egyptian Pyramid, Carto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60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quare Pyramid cutout PNG &amp; clipart images | PNGF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73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7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06C49-5704-4E5C-B290-0CF41A81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01" y="1683600"/>
            <a:ext cx="3499598" cy="32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2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our Poles Kids Tent Cartoon Triangle Printed Teepee Children Pla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477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85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iangle Cartoon Png &amp; Free Triangle Cartoon.png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465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46+ 3d Pyramid Clipart... Pyramid Clipart | Clipart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87621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572000"/>
            <a:ext cx="246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2D</a:t>
            </a:r>
          </a:p>
          <a:p>
            <a:pPr algn="ctr"/>
            <a:r>
              <a:rPr lang="en-GB" sz="3600" b="1" dirty="0"/>
              <a:t>triangle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1992" y="4559508"/>
            <a:ext cx="246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3D</a:t>
            </a:r>
          </a:p>
          <a:p>
            <a:pPr algn="ctr"/>
            <a:r>
              <a:rPr lang="en-GB" sz="3600" b="1" dirty="0"/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72848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B6D8F-8F57-44F9-BA48-808FD3E12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46" y="1712732"/>
            <a:ext cx="4224529" cy="37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22A74-F6D1-404D-8113-D5477269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39" y="1381267"/>
            <a:ext cx="3551447" cy="3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2C549-8405-497C-9FB3-341CDA6A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95" y="1807479"/>
            <a:ext cx="3159991" cy="36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5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755DA8-394E-4709-96AA-210E0DCE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88" y="2209800"/>
            <a:ext cx="4732977" cy="27812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848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47030-4264-4EF0-BFFB-B068F5CC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09" y="1916738"/>
            <a:ext cx="5552183" cy="30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6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3AEE4-79FF-40E7-B36B-F04E195F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FF46D4-FEDF-44D9-8631-1EE726BDD92E}"/>
              </a:ext>
            </a:extLst>
          </p:cNvPr>
          <p:cNvCxnSpPr/>
          <p:nvPr/>
        </p:nvCxnSpPr>
        <p:spPr>
          <a:xfrm flipH="1">
            <a:off x="2435088" y="1841224"/>
            <a:ext cx="69574" cy="354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2230AB0-41D7-4D17-B850-97AD88F1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01" y="1964612"/>
            <a:ext cx="132599" cy="3584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4D20-88EC-459C-8BD4-D2840475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22" y="1841224"/>
            <a:ext cx="132599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21</Words>
  <Application>Microsoft Office PowerPoint</Application>
  <PresentationFormat>On-screen Show (4:3)</PresentationFormat>
  <Paragraphs>11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Ihab</dc:creator>
  <cp:lastModifiedBy>N.Nimri</cp:lastModifiedBy>
  <cp:revision>34</cp:revision>
  <dcterms:created xsi:type="dcterms:W3CDTF">2006-08-16T00:00:00Z</dcterms:created>
  <dcterms:modified xsi:type="dcterms:W3CDTF">2023-11-27T17:15:28Z</dcterms:modified>
</cp:coreProperties>
</file>