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ACB54-FD09-452C-8EC6-8D851A7A1149}" type="datetimeFigureOut">
              <a:rPr lang="en-US" smtClean="0"/>
              <a:t>27-Jun-20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154F3-75BE-49A2-AFC6-0156156941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046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ACB54-FD09-452C-8EC6-8D851A7A1149}" type="datetimeFigureOut">
              <a:rPr lang="en-US" smtClean="0"/>
              <a:t>27-Jun-20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154F3-75BE-49A2-AFC6-0156156941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251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ACB54-FD09-452C-8EC6-8D851A7A1149}" type="datetimeFigureOut">
              <a:rPr lang="en-US" smtClean="0"/>
              <a:t>27-Jun-20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154F3-75BE-49A2-AFC6-0156156941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703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ACB54-FD09-452C-8EC6-8D851A7A1149}" type="datetimeFigureOut">
              <a:rPr lang="en-US" smtClean="0"/>
              <a:t>27-Jun-20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154F3-75BE-49A2-AFC6-0156156941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407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ACB54-FD09-452C-8EC6-8D851A7A1149}" type="datetimeFigureOut">
              <a:rPr lang="en-US" smtClean="0"/>
              <a:t>27-Jun-20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154F3-75BE-49A2-AFC6-0156156941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817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ACB54-FD09-452C-8EC6-8D851A7A1149}" type="datetimeFigureOut">
              <a:rPr lang="en-US" smtClean="0"/>
              <a:t>27-Jun-20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154F3-75BE-49A2-AFC6-0156156941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544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ACB54-FD09-452C-8EC6-8D851A7A1149}" type="datetimeFigureOut">
              <a:rPr lang="en-US" smtClean="0"/>
              <a:t>27-Jun-20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154F3-75BE-49A2-AFC6-0156156941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192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ACB54-FD09-452C-8EC6-8D851A7A1149}" type="datetimeFigureOut">
              <a:rPr lang="en-US" smtClean="0"/>
              <a:t>27-Jun-20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154F3-75BE-49A2-AFC6-0156156941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271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ACB54-FD09-452C-8EC6-8D851A7A1149}" type="datetimeFigureOut">
              <a:rPr lang="en-US" smtClean="0"/>
              <a:t>27-Jun-20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154F3-75BE-49A2-AFC6-0156156941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426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ACB54-FD09-452C-8EC6-8D851A7A1149}" type="datetimeFigureOut">
              <a:rPr lang="en-US" smtClean="0"/>
              <a:t>27-Jun-20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154F3-75BE-49A2-AFC6-0156156941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147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ACB54-FD09-452C-8EC6-8D851A7A1149}" type="datetimeFigureOut">
              <a:rPr lang="en-US" smtClean="0"/>
              <a:t>27-Jun-20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154F3-75BE-49A2-AFC6-0156156941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844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ACB54-FD09-452C-8EC6-8D851A7A1149}" type="datetimeFigureOut">
              <a:rPr lang="en-US" smtClean="0"/>
              <a:t>27-Jun-20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1154F3-75BE-49A2-AFC6-0156156941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257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711" y="4651905"/>
            <a:ext cx="9144000" cy="1655762"/>
          </a:xfrm>
        </p:spPr>
        <p:txBody>
          <a:bodyPr>
            <a:noAutofit/>
          </a:bodyPr>
          <a:lstStyle/>
          <a:p>
            <a:r>
              <a:rPr lang="en-US" sz="12000" dirty="0" smtClean="0">
                <a:latin typeface="Comic Sans MS" panose="030F0702030302020204" pitchFamily="66" charset="0"/>
              </a:rPr>
              <a:t>rat</a:t>
            </a:r>
            <a:endParaRPr lang="en-US" sz="120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2431" y="349955"/>
            <a:ext cx="3928857" cy="4172275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6833849" y="6302430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6" name="Flowchart: Connector 5"/>
          <p:cNvSpPr/>
          <p:nvPr/>
        </p:nvSpPr>
        <p:spPr>
          <a:xfrm>
            <a:off x="6033911" y="6302431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7" name="Flowchart: Connector 6"/>
          <p:cNvSpPr/>
          <p:nvPr/>
        </p:nvSpPr>
        <p:spPr>
          <a:xfrm>
            <a:off x="5072782" y="6302431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55790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47444" y="2566458"/>
            <a:ext cx="1995311" cy="1644297"/>
          </a:xfrm>
        </p:spPr>
        <p:txBody>
          <a:bodyPr>
            <a:noAutofit/>
          </a:bodyPr>
          <a:lstStyle/>
          <a:p>
            <a:r>
              <a:rPr lang="en-US" sz="7000" dirty="0" smtClean="0">
                <a:latin typeface="Comic Sans MS" panose="030F0702030302020204" pitchFamily="66" charset="0"/>
              </a:rPr>
              <a:t>rest</a:t>
            </a:r>
            <a:endParaRPr lang="en-US" sz="7000" dirty="0">
              <a:latin typeface="Comic Sans MS" panose="030F0702030302020204" pitchFamily="66" charset="0"/>
            </a:endParaRPr>
          </a:p>
        </p:txBody>
      </p:sp>
      <p:sp>
        <p:nvSpPr>
          <p:cNvPr id="3" name="Flowchart: Connector 2"/>
          <p:cNvSpPr/>
          <p:nvPr/>
        </p:nvSpPr>
        <p:spPr>
          <a:xfrm>
            <a:off x="5878919" y="4210753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Flowchart: Connector 3"/>
          <p:cNvSpPr/>
          <p:nvPr/>
        </p:nvSpPr>
        <p:spPr>
          <a:xfrm>
            <a:off x="5515084" y="4210754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5" name="Flowchart: Connector 4"/>
          <p:cNvSpPr/>
          <p:nvPr/>
        </p:nvSpPr>
        <p:spPr>
          <a:xfrm>
            <a:off x="4937316" y="4210754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6" name="Flowchart: Connector 5"/>
          <p:cNvSpPr/>
          <p:nvPr/>
        </p:nvSpPr>
        <p:spPr>
          <a:xfrm>
            <a:off x="4412383" y="4210755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2152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32956" y="2408414"/>
            <a:ext cx="2875844" cy="978253"/>
          </a:xfrm>
        </p:spPr>
        <p:txBody>
          <a:bodyPr>
            <a:noAutofit/>
          </a:bodyPr>
          <a:lstStyle/>
          <a:p>
            <a:r>
              <a:rPr lang="en-US" sz="10000" dirty="0" smtClean="0">
                <a:latin typeface="Comic Sans MS" panose="030F0702030302020204" pitchFamily="66" charset="0"/>
              </a:rPr>
              <a:t>rap</a:t>
            </a:r>
            <a:endParaRPr lang="en-US" sz="10000" dirty="0">
              <a:latin typeface="Comic Sans MS" panose="030F0702030302020204" pitchFamily="66" charset="0"/>
            </a:endParaRPr>
          </a:p>
        </p:txBody>
      </p:sp>
      <p:sp>
        <p:nvSpPr>
          <p:cNvPr id="3" name="Flowchart: Connector 2"/>
          <p:cNvSpPr/>
          <p:nvPr/>
        </p:nvSpPr>
        <p:spPr>
          <a:xfrm>
            <a:off x="5569493" y="3900866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Flowchart: Connector 3"/>
          <p:cNvSpPr/>
          <p:nvPr/>
        </p:nvSpPr>
        <p:spPr>
          <a:xfrm>
            <a:off x="5010694" y="3903410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5" name="Flowchart: Connector 4"/>
          <p:cNvSpPr/>
          <p:nvPr/>
        </p:nvSpPr>
        <p:spPr>
          <a:xfrm>
            <a:off x="4180960" y="3903411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11281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9579" y="2148769"/>
            <a:ext cx="5156200" cy="2163587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trap</a:t>
            </a:r>
            <a:endParaRPr lang="en-US" sz="9600" dirty="0">
              <a:latin typeface="Comic Sans MS" panose="030F0702030302020204" pitchFamily="66" charset="0"/>
            </a:endParaRPr>
          </a:p>
        </p:txBody>
      </p:sp>
      <p:sp>
        <p:nvSpPr>
          <p:cNvPr id="3" name="Flowchart: Connector 2"/>
          <p:cNvSpPr/>
          <p:nvPr/>
        </p:nvSpPr>
        <p:spPr>
          <a:xfrm>
            <a:off x="4847950" y="4178274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Flowchart: Connector 3"/>
          <p:cNvSpPr/>
          <p:nvPr/>
        </p:nvSpPr>
        <p:spPr>
          <a:xfrm>
            <a:off x="4235228" y="4177443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5" name="Flowchart: Connector 4"/>
          <p:cNvSpPr/>
          <p:nvPr/>
        </p:nvSpPr>
        <p:spPr>
          <a:xfrm>
            <a:off x="3424928" y="4177444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6" name="Flowchart: Connector 5"/>
          <p:cNvSpPr/>
          <p:nvPr/>
        </p:nvSpPr>
        <p:spPr>
          <a:xfrm>
            <a:off x="2967405" y="4177445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353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49134" y="2093598"/>
            <a:ext cx="3214511" cy="1542697"/>
          </a:xfrm>
        </p:spPr>
        <p:txBody>
          <a:bodyPr>
            <a:normAutofit/>
          </a:bodyPr>
          <a:lstStyle/>
          <a:p>
            <a:r>
              <a:rPr lang="en-US" sz="10000" dirty="0" smtClean="0">
                <a:latin typeface="Comic Sans MS" panose="030F0702030302020204" pitchFamily="66" charset="0"/>
              </a:rPr>
              <a:t>trip</a:t>
            </a:r>
            <a:endParaRPr lang="en-US" sz="10000" dirty="0">
              <a:latin typeface="Comic Sans MS" panose="030F0702030302020204" pitchFamily="66" charset="0"/>
            </a:endParaRPr>
          </a:p>
        </p:txBody>
      </p:sp>
      <p:sp>
        <p:nvSpPr>
          <p:cNvPr id="3" name="Flowchart: Connector 2"/>
          <p:cNvSpPr/>
          <p:nvPr/>
        </p:nvSpPr>
        <p:spPr>
          <a:xfrm>
            <a:off x="5021982" y="3801254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Flowchart: Connector 3"/>
          <p:cNvSpPr/>
          <p:nvPr/>
        </p:nvSpPr>
        <p:spPr>
          <a:xfrm>
            <a:off x="5604933" y="3801254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5" name="Flowchart: Connector 4"/>
          <p:cNvSpPr/>
          <p:nvPr/>
        </p:nvSpPr>
        <p:spPr>
          <a:xfrm>
            <a:off x="4474471" y="3801255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6" name="Flowchart: Connector 5"/>
          <p:cNvSpPr/>
          <p:nvPr/>
        </p:nvSpPr>
        <p:spPr>
          <a:xfrm>
            <a:off x="3926960" y="3801256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82582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37755" y="2464858"/>
            <a:ext cx="2108200" cy="729897"/>
          </a:xfrm>
        </p:spPr>
        <p:txBody>
          <a:bodyPr>
            <a:noAutofit/>
          </a:bodyPr>
          <a:lstStyle/>
          <a:p>
            <a:r>
              <a:rPr lang="en-US" sz="5400" dirty="0" smtClean="0">
                <a:latin typeface="Comic Sans MS" panose="030F0702030302020204" pitchFamily="66" charset="0"/>
              </a:rPr>
              <a:t>crack</a:t>
            </a:r>
            <a:endParaRPr lang="en-US" sz="5400" dirty="0">
              <a:latin typeface="Comic Sans MS" panose="030F0702030302020204" pitchFamily="66" charset="0"/>
            </a:endParaRPr>
          </a:p>
        </p:txBody>
      </p:sp>
      <p:sp>
        <p:nvSpPr>
          <p:cNvPr id="3" name="Flowchart: Connector 2"/>
          <p:cNvSpPr/>
          <p:nvPr/>
        </p:nvSpPr>
        <p:spPr>
          <a:xfrm>
            <a:off x="5241953" y="3454956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Flowchart: Connector 3"/>
          <p:cNvSpPr/>
          <p:nvPr/>
        </p:nvSpPr>
        <p:spPr>
          <a:xfrm>
            <a:off x="5834783" y="3435200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5" name="Flowchart: Connector 4"/>
          <p:cNvSpPr/>
          <p:nvPr/>
        </p:nvSpPr>
        <p:spPr>
          <a:xfrm>
            <a:off x="4869582" y="3437467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6" name="Flowchart: Connector 5"/>
          <p:cNvSpPr/>
          <p:nvPr/>
        </p:nvSpPr>
        <p:spPr>
          <a:xfrm>
            <a:off x="4536560" y="3429000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6101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67555" y="3924829"/>
            <a:ext cx="9144000" cy="1655762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rabbit</a:t>
            </a:r>
            <a:endParaRPr lang="en-US" sz="96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4061" y="519288"/>
            <a:ext cx="4517556" cy="3370792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4305137" y="5480429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6" name="Flowchart: Connector 5"/>
          <p:cNvSpPr/>
          <p:nvPr/>
        </p:nvSpPr>
        <p:spPr>
          <a:xfrm>
            <a:off x="5112293" y="5489779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7" name="Flowchart: Connector 6"/>
          <p:cNvSpPr/>
          <p:nvPr/>
        </p:nvSpPr>
        <p:spPr>
          <a:xfrm>
            <a:off x="7533760" y="5445680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8" name="Flowchart: Connector 7"/>
          <p:cNvSpPr/>
          <p:nvPr/>
        </p:nvSpPr>
        <p:spPr>
          <a:xfrm>
            <a:off x="7077486" y="5463054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9" name="Flowchart: Connector 8"/>
          <p:cNvSpPr/>
          <p:nvPr/>
        </p:nvSpPr>
        <p:spPr>
          <a:xfrm>
            <a:off x="6132365" y="5463054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55371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9244" y="4335816"/>
            <a:ext cx="9144000" cy="1655762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rose</a:t>
            </a:r>
            <a:endParaRPr lang="en-US" sz="96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9570" y="442386"/>
            <a:ext cx="3665008" cy="3747553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4259983" y="5983945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6" name="Flowchart: Connector 5"/>
          <p:cNvSpPr/>
          <p:nvPr/>
        </p:nvSpPr>
        <p:spPr>
          <a:xfrm>
            <a:off x="5765474" y="6051400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7" name="Flowchart: Connector 6"/>
          <p:cNvSpPr/>
          <p:nvPr/>
        </p:nvSpPr>
        <p:spPr>
          <a:xfrm>
            <a:off x="5050204" y="5991578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8448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59144" y="4595460"/>
            <a:ext cx="9144000" cy="1655762"/>
          </a:xfrm>
        </p:spPr>
        <p:txBody>
          <a:bodyPr>
            <a:normAutofit/>
          </a:bodyPr>
          <a:lstStyle/>
          <a:p>
            <a:r>
              <a:rPr lang="en-US" sz="9600" dirty="0" smtClean="0"/>
              <a:t>red</a:t>
            </a:r>
            <a:endParaRPr lang="en-US" sz="9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9279" y="688622"/>
            <a:ext cx="2423731" cy="3602038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6140333" y="6014433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6" name="Flowchart: Connector 5"/>
          <p:cNvSpPr/>
          <p:nvPr/>
        </p:nvSpPr>
        <p:spPr>
          <a:xfrm>
            <a:off x="5456193" y="6017256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7" name="Flowchart: Connector 6"/>
          <p:cNvSpPr/>
          <p:nvPr/>
        </p:nvSpPr>
        <p:spPr>
          <a:xfrm>
            <a:off x="4790560" y="6014434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98233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4356" y="3940705"/>
            <a:ext cx="9144000" cy="1655762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room</a:t>
            </a:r>
            <a:endParaRPr lang="en-US" sz="96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6978" y="1122363"/>
            <a:ext cx="4876800" cy="2486025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5686454" y="5461555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6" name="Flowchart: Connector 5"/>
          <p:cNvSpPr/>
          <p:nvPr/>
        </p:nvSpPr>
        <p:spPr>
          <a:xfrm>
            <a:off x="6812197" y="5461555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7" name="Flowchart: Connector 6"/>
          <p:cNvSpPr/>
          <p:nvPr/>
        </p:nvSpPr>
        <p:spPr>
          <a:xfrm>
            <a:off x="4485760" y="5461556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18135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0123" y="4358393"/>
            <a:ext cx="9144000" cy="1655762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rocket</a:t>
            </a:r>
            <a:endParaRPr lang="en-US" sz="96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7926" y="777431"/>
            <a:ext cx="3088197" cy="3679297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6947191" y="5879241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6" name="Flowchart: Connector 5"/>
          <p:cNvSpPr/>
          <p:nvPr/>
        </p:nvSpPr>
        <p:spPr>
          <a:xfrm>
            <a:off x="6275502" y="5879242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7" name="Flowchart: Connector 6"/>
          <p:cNvSpPr/>
          <p:nvPr/>
        </p:nvSpPr>
        <p:spPr>
          <a:xfrm>
            <a:off x="5342123" y="5879243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8" name="Flowchart: Connector 7"/>
          <p:cNvSpPr/>
          <p:nvPr/>
        </p:nvSpPr>
        <p:spPr>
          <a:xfrm>
            <a:off x="4288205" y="5879244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9" name="Flowchart: Connector 8"/>
          <p:cNvSpPr/>
          <p:nvPr/>
        </p:nvSpPr>
        <p:spPr>
          <a:xfrm>
            <a:off x="3537494" y="5879244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33689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4089" y="4584171"/>
            <a:ext cx="9144000" cy="1655762"/>
          </a:xfrm>
        </p:spPr>
        <p:txBody>
          <a:bodyPr/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dress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9744" y="700214"/>
            <a:ext cx="3167041" cy="3416299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4116374" y="5997499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6" name="Flowchart: Connector 5"/>
          <p:cNvSpPr/>
          <p:nvPr/>
        </p:nvSpPr>
        <p:spPr>
          <a:xfrm>
            <a:off x="4642880" y="5997499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7" name="Flowchart: Connector 6"/>
          <p:cNvSpPr/>
          <p:nvPr/>
        </p:nvSpPr>
        <p:spPr>
          <a:xfrm>
            <a:off x="5396089" y="5997500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8" name="Flowchart: Connector 7"/>
          <p:cNvSpPr/>
          <p:nvPr/>
        </p:nvSpPr>
        <p:spPr>
          <a:xfrm>
            <a:off x="6285413" y="5997501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60457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3844" y="1652058"/>
            <a:ext cx="1972733" cy="2558697"/>
          </a:xfrm>
        </p:spPr>
        <p:txBody>
          <a:bodyPr>
            <a:no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rat</a:t>
            </a:r>
            <a:br>
              <a:rPr lang="en-US" sz="9600" dirty="0" smtClean="0">
                <a:latin typeface="Comic Sans MS" panose="030F0702030302020204" pitchFamily="66" charset="0"/>
              </a:rPr>
            </a:br>
            <a:endParaRPr lang="en-US" sz="9600" dirty="0">
              <a:latin typeface="Comic Sans MS" panose="030F0702030302020204" pitchFamily="66" charset="0"/>
            </a:endParaRPr>
          </a:p>
        </p:txBody>
      </p:sp>
      <p:sp>
        <p:nvSpPr>
          <p:cNvPr id="3" name="Flowchart: Connector 2"/>
          <p:cNvSpPr/>
          <p:nvPr/>
        </p:nvSpPr>
        <p:spPr>
          <a:xfrm>
            <a:off x="4858293" y="3203500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Flowchart: Connector 3"/>
          <p:cNvSpPr/>
          <p:nvPr/>
        </p:nvSpPr>
        <p:spPr>
          <a:xfrm>
            <a:off x="5565259" y="3203499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5" name="Flowchart: Connector 4"/>
          <p:cNvSpPr/>
          <p:nvPr/>
        </p:nvSpPr>
        <p:spPr>
          <a:xfrm>
            <a:off x="6272225" y="3203499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4949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74911" y="2363258"/>
            <a:ext cx="3812822" cy="1937808"/>
          </a:xfrm>
        </p:spPr>
        <p:txBody>
          <a:bodyPr>
            <a:noAutofit/>
          </a:bodyPr>
          <a:lstStyle/>
          <a:p>
            <a:r>
              <a:rPr lang="en-US" sz="10000" dirty="0" smtClean="0">
                <a:latin typeface="Comic Sans MS" panose="030F0702030302020204" pitchFamily="66" charset="0"/>
              </a:rPr>
              <a:t>ran</a:t>
            </a:r>
            <a:endParaRPr lang="en-US" sz="10000" dirty="0">
              <a:latin typeface="Comic Sans MS" panose="030F0702030302020204" pitchFamily="66" charset="0"/>
            </a:endParaRPr>
          </a:p>
        </p:txBody>
      </p:sp>
      <p:sp>
        <p:nvSpPr>
          <p:cNvPr id="3" name="Flowchart: Connector 2"/>
          <p:cNvSpPr/>
          <p:nvPr/>
        </p:nvSpPr>
        <p:spPr>
          <a:xfrm>
            <a:off x="5631420" y="4166153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Flowchart: Connector 3"/>
          <p:cNvSpPr/>
          <p:nvPr/>
        </p:nvSpPr>
        <p:spPr>
          <a:xfrm>
            <a:off x="4841360" y="4166154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5" name="Flowchart: Connector 4"/>
          <p:cNvSpPr/>
          <p:nvPr/>
        </p:nvSpPr>
        <p:spPr>
          <a:xfrm>
            <a:off x="4056782" y="4166155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8706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65</Words>
  <Application>Microsoft Office PowerPoint</Application>
  <PresentationFormat>Widescreen</PresentationFormat>
  <Paragraphs>65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rat </vt:lpstr>
      <vt:lpstr>ran</vt:lpstr>
      <vt:lpstr>rest</vt:lpstr>
      <vt:lpstr>rap</vt:lpstr>
      <vt:lpstr>trap</vt:lpstr>
      <vt:lpstr>trip</vt:lpstr>
      <vt:lpstr>crack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THINK PAD</dc:creator>
  <cp:lastModifiedBy>THINK PAD</cp:lastModifiedBy>
  <cp:revision>3</cp:revision>
  <dcterms:created xsi:type="dcterms:W3CDTF">2020-06-27T20:24:13Z</dcterms:created>
  <dcterms:modified xsi:type="dcterms:W3CDTF">2020-06-27T20:43:15Z</dcterms:modified>
</cp:coreProperties>
</file>