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27-Jun-20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46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27-Jun-20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51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27-Jun-20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03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27-Jun-20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07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27-Jun-20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17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27-Jun-20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44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27-Jun-20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92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27-Jun-20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7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27-Jun-20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26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27-Jun-20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47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27-Jun-20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4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ACB54-FD09-452C-8EC6-8D851A7A1149}" type="datetimeFigureOut">
              <a:rPr lang="en-US" smtClean="0"/>
              <a:t>27-Jun-20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57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711" y="4651905"/>
            <a:ext cx="9144000" cy="1655762"/>
          </a:xfrm>
        </p:spPr>
        <p:txBody>
          <a:bodyPr>
            <a:noAutofit/>
          </a:bodyPr>
          <a:lstStyle/>
          <a:p>
            <a:r>
              <a:rPr lang="en-US" sz="12000" dirty="0" smtClean="0">
                <a:latin typeface="Comic Sans MS" panose="030F0702030302020204" pitchFamily="66" charset="0"/>
              </a:rPr>
              <a:t>rat</a:t>
            </a:r>
            <a:endParaRPr lang="en-US" sz="12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431" y="349955"/>
            <a:ext cx="3928857" cy="4172275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833849" y="630243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6033911" y="6302431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lowchart: Connector 6"/>
          <p:cNvSpPr/>
          <p:nvPr/>
        </p:nvSpPr>
        <p:spPr>
          <a:xfrm>
            <a:off x="5072782" y="6302431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579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7444" y="2566458"/>
            <a:ext cx="1995311" cy="1644297"/>
          </a:xfrm>
        </p:spPr>
        <p:txBody>
          <a:bodyPr>
            <a:noAutofit/>
          </a:bodyPr>
          <a:lstStyle/>
          <a:p>
            <a:r>
              <a:rPr lang="en-US" sz="7000" dirty="0" smtClean="0">
                <a:latin typeface="Comic Sans MS" panose="030F0702030302020204" pitchFamily="66" charset="0"/>
              </a:rPr>
              <a:t>rest</a:t>
            </a:r>
            <a:endParaRPr lang="en-US" sz="7000" dirty="0">
              <a:latin typeface="Comic Sans MS" panose="030F0702030302020204" pitchFamily="66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5878919" y="421075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5515084" y="421075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Flowchart: Connector 4"/>
          <p:cNvSpPr/>
          <p:nvPr/>
        </p:nvSpPr>
        <p:spPr>
          <a:xfrm>
            <a:off x="4937316" y="421075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4412383" y="4210755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15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956" y="2408414"/>
            <a:ext cx="2875844" cy="978253"/>
          </a:xfrm>
        </p:spPr>
        <p:txBody>
          <a:bodyPr>
            <a:noAutofit/>
          </a:bodyPr>
          <a:lstStyle/>
          <a:p>
            <a:r>
              <a:rPr lang="en-US" sz="10000" dirty="0" smtClean="0">
                <a:latin typeface="Comic Sans MS" panose="030F0702030302020204" pitchFamily="66" charset="0"/>
              </a:rPr>
              <a:t>rap</a:t>
            </a:r>
            <a:endParaRPr lang="en-US" sz="10000" dirty="0">
              <a:latin typeface="Comic Sans MS" panose="030F0702030302020204" pitchFamily="66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5569493" y="390086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5010694" y="390341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Flowchart: Connector 4"/>
          <p:cNvSpPr/>
          <p:nvPr/>
        </p:nvSpPr>
        <p:spPr>
          <a:xfrm>
            <a:off x="4180960" y="3903411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128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579" y="2148769"/>
            <a:ext cx="5156200" cy="2163587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trap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4847950" y="417827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4235228" y="417744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Flowchart: Connector 4"/>
          <p:cNvSpPr/>
          <p:nvPr/>
        </p:nvSpPr>
        <p:spPr>
          <a:xfrm>
            <a:off x="3424928" y="417744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2967405" y="4177445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35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9134" y="2093598"/>
            <a:ext cx="3214511" cy="1542697"/>
          </a:xfrm>
        </p:spPr>
        <p:txBody>
          <a:bodyPr>
            <a:normAutofit/>
          </a:bodyPr>
          <a:lstStyle/>
          <a:p>
            <a:r>
              <a:rPr lang="en-US" sz="10000" dirty="0" smtClean="0">
                <a:latin typeface="Comic Sans MS" panose="030F0702030302020204" pitchFamily="66" charset="0"/>
              </a:rPr>
              <a:t>trip</a:t>
            </a:r>
            <a:endParaRPr lang="en-US" sz="10000" dirty="0">
              <a:latin typeface="Comic Sans MS" panose="030F0702030302020204" pitchFamily="66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5021982" y="380125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5604933" y="380125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Flowchart: Connector 4"/>
          <p:cNvSpPr/>
          <p:nvPr/>
        </p:nvSpPr>
        <p:spPr>
          <a:xfrm>
            <a:off x="4474471" y="3801255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3926960" y="380125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258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7755" y="2464858"/>
            <a:ext cx="2108200" cy="729897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Comic Sans MS" panose="030F0702030302020204" pitchFamily="66" charset="0"/>
              </a:rPr>
              <a:t>crack</a:t>
            </a:r>
            <a:endParaRPr lang="en-US" sz="5400" dirty="0">
              <a:latin typeface="Comic Sans MS" panose="030F0702030302020204" pitchFamily="66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5241953" y="345495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5834783" y="343520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Flowchart: Connector 4"/>
          <p:cNvSpPr/>
          <p:nvPr/>
        </p:nvSpPr>
        <p:spPr>
          <a:xfrm>
            <a:off x="4869582" y="3437467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4536560" y="342900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101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7555" y="3924829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rabbit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061" y="519288"/>
            <a:ext cx="4517556" cy="3370792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305137" y="5480429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5112293" y="5489779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lowchart: Connector 6"/>
          <p:cNvSpPr/>
          <p:nvPr/>
        </p:nvSpPr>
        <p:spPr>
          <a:xfrm>
            <a:off x="7533760" y="544568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lowchart: Connector 7"/>
          <p:cNvSpPr/>
          <p:nvPr/>
        </p:nvSpPr>
        <p:spPr>
          <a:xfrm>
            <a:off x="7077486" y="546305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Flowchart: Connector 8"/>
          <p:cNvSpPr/>
          <p:nvPr/>
        </p:nvSpPr>
        <p:spPr>
          <a:xfrm>
            <a:off x="6132365" y="546305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537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9244" y="4335816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rose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570" y="442386"/>
            <a:ext cx="3665008" cy="3747553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259983" y="5983945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5765474" y="605140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lowchart: Connector 6"/>
          <p:cNvSpPr/>
          <p:nvPr/>
        </p:nvSpPr>
        <p:spPr>
          <a:xfrm>
            <a:off x="5050204" y="5991578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844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9144" y="4595460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 smtClean="0"/>
              <a:t>red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279" y="688622"/>
            <a:ext cx="2423731" cy="3602038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140333" y="601443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5456193" y="601725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lowchart: Connector 6"/>
          <p:cNvSpPr/>
          <p:nvPr/>
        </p:nvSpPr>
        <p:spPr>
          <a:xfrm>
            <a:off x="4790560" y="601443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823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4356" y="3940705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room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978" y="1122363"/>
            <a:ext cx="4876800" cy="2486025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686454" y="5461555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6812197" y="5461555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lowchart: Connector 6"/>
          <p:cNvSpPr/>
          <p:nvPr/>
        </p:nvSpPr>
        <p:spPr>
          <a:xfrm>
            <a:off x="4485760" y="546155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813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0123" y="4358393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rocket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926" y="777431"/>
            <a:ext cx="3088197" cy="3679297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947191" y="5879241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6275502" y="587924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lowchart: Connector 6"/>
          <p:cNvSpPr/>
          <p:nvPr/>
        </p:nvSpPr>
        <p:spPr>
          <a:xfrm>
            <a:off x="5342123" y="587924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lowchart: Connector 7"/>
          <p:cNvSpPr/>
          <p:nvPr/>
        </p:nvSpPr>
        <p:spPr>
          <a:xfrm>
            <a:off x="4288205" y="587924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Flowchart: Connector 8"/>
          <p:cNvSpPr/>
          <p:nvPr/>
        </p:nvSpPr>
        <p:spPr>
          <a:xfrm>
            <a:off x="3537494" y="587924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368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4089" y="4584171"/>
            <a:ext cx="9144000" cy="1655762"/>
          </a:xfrm>
        </p:spPr>
        <p:txBody>
          <a:bodyPr/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dress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744" y="700214"/>
            <a:ext cx="3167041" cy="3416299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116374" y="5997499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4642880" y="5997499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lowchart: Connector 6"/>
          <p:cNvSpPr/>
          <p:nvPr/>
        </p:nvSpPr>
        <p:spPr>
          <a:xfrm>
            <a:off x="5396089" y="599750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lowchart: Connector 7"/>
          <p:cNvSpPr/>
          <p:nvPr/>
        </p:nvSpPr>
        <p:spPr>
          <a:xfrm>
            <a:off x="6285413" y="5997501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045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3844" y="1652058"/>
            <a:ext cx="1972733" cy="2558697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rat</a:t>
            </a:r>
            <a:br>
              <a:rPr lang="en-US" sz="9600" dirty="0" smtClean="0">
                <a:latin typeface="Comic Sans MS" panose="030F0702030302020204" pitchFamily="66" charset="0"/>
              </a:rPr>
            </a:br>
            <a:endParaRPr lang="en-US" sz="9600" dirty="0">
              <a:latin typeface="Comic Sans MS" panose="030F0702030302020204" pitchFamily="66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4858293" y="320350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5565259" y="3203499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Flowchart: Connector 4"/>
          <p:cNvSpPr/>
          <p:nvPr/>
        </p:nvSpPr>
        <p:spPr>
          <a:xfrm>
            <a:off x="6272225" y="3203499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494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4911" y="2363258"/>
            <a:ext cx="3812822" cy="1937808"/>
          </a:xfrm>
        </p:spPr>
        <p:txBody>
          <a:bodyPr>
            <a:noAutofit/>
          </a:bodyPr>
          <a:lstStyle/>
          <a:p>
            <a:r>
              <a:rPr lang="en-US" sz="10000" dirty="0" smtClean="0">
                <a:latin typeface="Comic Sans MS" panose="030F0702030302020204" pitchFamily="66" charset="0"/>
              </a:rPr>
              <a:t>ran</a:t>
            </a:r>
            <a:endParaRPr lang="en-US" sz="10000" dirty="0">
              <a:latin typeface="Comic Sans MS" panose="030F0702030302020204" pitchFamily="66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5631420" y="416615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4841360" y="416615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Flowchart: Connector 4"/>
          <p:cNvSpPr/>
          <p:nvPr/>
        </p:nvSpPr>
        <p:spPr>
          <a:xfrm>
            <a:off x="4056782" y="4166155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870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65</Words>
  <Application>Microsoft Office PowerPoint</Application>
  <PresentationFormat>Widescreen</PresentationFormat>
  <Paragraphs>65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rat </vt:lpstr>
      <vt:lpstr>ran</vt:lpstr>
      <vt:lpstr>rest</vt:lpstr>
      <vt:lpstr>rap</vt:lpstr>
      <vt:lpstr>trap</vt:lpstr>
      <vt:lpstr>trip</vt:lpstr>
      <vt:lpstr>crack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THINK PAD</cp:lastModifiedBy>
  <cp:revision>3</cp:revision>
  <dcterms:created xsi:type="dcterms:W3CDTF">2020-06-27T20:24:13Z</dcterms:created>
  <dcterms:modified xsi:type="dcterms:W3CDTF">2020-06-27T20:43:15Z</dcterms:modified>
</cp:coreProperties>
</file>