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3" r:id="rId2"/>
    <p:sldId id="256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61" r:id="rId13"/>
    <p:sldId id="271" r:id="rId14"/>
    <p:sldId id="272" r:id="rId15"/>
    <p:sldId id="262" r:id="rId16"/>
    <p:sldId id="264" r:id="rId17"/>
    <p:sldId id="273" r:id="rId18"/>
    <p:sldId id="266" r:id="rId19"/>
    <p:sldId id="287" r:id="rId20"/>
    <p:sldId id="288" r:id="rId21"/>
    <p:sldId id="286" r:id="rId22"/>
    <p:sldId id="299" r:id="rId23"/>
    <p:sldId id="300" r:id="rId24"/>
    <p:sldId id="301" r:id="rId25"/>
    <p:sldId id="257" r:id="rId26"/>
    <p:sldId id="289" r:id="rId27"/>
    <p:sldId id="258" r:id="rId28"/>
    <p:sldId id="259" r:id="rId29"/>
    <p:sldId id="302" r:id="rId30"/>
    <p:sldId id="285" r:id="rId31"/>
    <p:sldId id="269" r:id="rId32"/>
    <p:sldId id="27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253" autoAdjust="0"/>
  </p:normalViewPr>
  <p:slideViewPr>
    <p:cSldViewPr>
      <p:cViewPr varScale="1">
        <p:scale>
          <a:sx n="70" d="100"/>
          <a:sy n="70" d="100"/>
        </p:scale>
        <p:origin x="142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48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646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04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77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40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51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73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61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73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68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28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4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3BE5A-B8FF-4F05-8C55-3781619C8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65938"/>
            <a:ext cx="9144000" cy="1813302"/>
          </a:xfrm>
        </p:spPr>
        <p:txBody>
          <a:bodyPr>
            <a:normAutofit/>
          </a:bodyPr>
          <a:lstStyle/>
          <a:p>
            <a:pPr marL="342900" lvl="1" indent="0" algn="ctr">
              <a:buNone/>
            </a:pPr>
            <a:r>
              <a:rPr lang="en-US" sz="4500" b="1" dirty="0">
                <a:latin typeface="Century Gothic" panose="020B0502020202020204" pitchFamily="34" charset="0"/>
              </a:rPr>
              <a:t>Saturday 12</a:t>
            </a:r>
            <a:r>
              <a:rPr lang="en-US" sz="4500" b="1" baseline="30000" dirty="0">
                <a:latin typeface="Century Gothic" panose="020B0502020202020204" pitchFamily="34" charset="0"/>
              </a:rPr>
              <a:t>th</a:t>
            </a:r>
            <a:r>
              <a:rPr lang="en-US" sz="4500" b="1" dirty="0">
                <a:latin typeface="Century Gothic" panose="020B0502020202020204" pitchFamily="34" charset="0"/>
              </a:rPr>
              <a:t> December, 2020.</a:t>
            </a:r>
          </a:p>
          <a:p>
            <a:pPr marL="0" indent="0" algn="ctr">
              <a:buNone/>
            </a:pPr>
            <a:r>
              <a:rPr lang="en-US" sz="4950" b="1" dirty="0">
                <a:latin typeface="Century Gothic" panose="020B0502020202020204" pitchFamily="34" charset="0"/>
              </a:rPr>
              <a:t> </a:t>
            </a:r>
          </a:p>
          <a:p>
            <a:pPr marL="0" indent="0" algn="ctr">
              <a:buNone/>
            </a:pPr>
            <a:endParaRPr lang="en-US" sz="4500" b="1" dirty="0"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7C08CF-005B-4F49-88A1-120F1FE72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494523">
            <a:off x="-201706" y="694767"/>
            <a:ext cx="1732938" cy="20484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63F99B-9DC3-4902-A624-0AD071C97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885672">
            <a:off x="7293401" y="4180689"/>
            <a:ext cx="1732938" cy="2048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F0A4D2-AB53-4E44-9C95-4F9C41712F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52495" t="18920" r="27934" b="55845"/>
          <a:stretch/>
        </p:blipFill>
        <p:spPr>
          <a:xfrm>
            <a:off x="3237379" y="3684159"/>
            <a:ext cx="695885" cy="564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5C8AD5-1DC8-4DEE-8BC6-73E5B38F3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919" y="3472589"/>
            <a:ext cx="695004" cy="5669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42648A-B7A0-455B-B0FF-766825572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043" y="4524019"/>
            <a:ext cx="695004" cy="566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F677B1-98E9-4530-8705-F5FCF4C3B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525" y="841498"/>
            <a:ext cx="695004" cy="5669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90497B-408F-4761-A6F2-FC3DFAE86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026" y="3543300"/>
            <a:ext cx="695004" cy="5669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19A990-6CC1-4949-8CFC-2BC162D86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5651" y="5204905"/>
            <a:ext cx="695004" cy="5669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58147A-1BA1-4AA9-A7CF-661F35040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6321" y="875272"/>
            <a:ext cx="695004" cy="5669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FD9A5B-27D5-4B03-9663-CB8A3CA7F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4220" y="2052336"/>
            <a:ext cx="695004" cy="5669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467026-DFE7-48BF-B207-8499FB38D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739" y="1284943"/>
            <a:ext cx="695004" cy="5669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FE0327-3083-4CB5-9EF4-A3A66A478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736" y="3424537"/>
            <a:ext cx="695004" cy="5669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C17C0F-9444-42AA-916C-4B6609687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4598" y="5082993"/>
            <a:ext cx="695004" cy="5669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BB8C0C-062D-481D-9A6C-7F18B046D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734" y="1287204"/>
            <a:ext cx="695004" cy="5669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4D758D-5E23-41B9-BC74-7AE61F32F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373" y="4741189"/>
            <a:ext cx="695004" cy="56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56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E3AEE4-79FF-40E7-B36B-F04E195F9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FF46D4-FEDF-44D9-8631-1EE726BDD92E}"/>
              </a:ext>
            </a:extLst>
          </p:cNvPr>
          <p:cNvCxnSpPr/>
          <p:nvPr/>
        </p:nvCxnSpPr>
        <p:spPr>
          <a:xfrm flipH="1">
            <a:off x="2435088" y="1841224"/>
            <a:ext cx="69574" cy="354827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2230AB0-41D7-4D17-B850-97AD88F17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701" y="1964612"/>
            <a:ext cx="132599" cy="35847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C84D20-88EC-459C-8BD4-D2840475B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322" y="1841224"/>
            <a:ext cx="132599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7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401ECA-EA5F-4154-A6A4-1FFCBF524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1"/>
            <a:ext cx="9144000" cy="5143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2065E9-DAE9-4E04-B037-461B732FA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28543">
            <a:off x="3447730" y="1209645"/>
            <a:ext cx="261560" cy="4640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2BC94E-CE9A-47C3-B67B-4EF14ADB3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17281" flipH="1">
            <a:off x="5541628" y="1107865"/>
            <a:ext cx="246653" cy="4796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3368B9-7E56-4862-B8DE-FAB9B37F4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009095">
            <a:off x="4582722" y="3408210"/>
            <a:ext cx="318706" cy="4307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1CCD31-7F3C-4B12-8857-A954919F2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2912" y="3048250"/>
            <a:ext cx="803672" cy="8036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5CA775-4F08-48D9-889C-EF2163868D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80" b="89961" l="9794" r="89691">
                        <a14:foregroundMark x1="50515" y1="11583" x2="50515" y2="11583"/>
                        <a14:foregroundMark x1="50515" y1="11583" x2="50515" y2="11583"/>
                        <a14:foregroundMark x1="50515" y1="8880" x2="50515" y2="8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8200" y="5061502"/>
            <a:ext cx="679616" cy="9073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FB30F2-1D82-4606-8E9A-E1EE970AD5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7840" y="3113722"/>
            <a:ext cx="771525" cy="8322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7105FE-D910-41A4-9BF1-64424045D7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2192" y="2114398"/>
            <a:ext cx="679616" cy="6796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2C33B0-84A7-47FF-B959-4A5FC08F9D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3703" flipV="1">
            <a:off x="5899476" y="5087877"/>
            <a:ext cx="691643" cy="1361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8C28F1-2E63-4568-BA22-3E12A44808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225217">
            <a:off x="3094943" y="4839411"/>
            <a:ext cx="133257" cy="7345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794BAC0-5A47-4CA0-B8C5-EF99D643C1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4550" y="1960494"/>
            <a:ext cx="814901" cy="1717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1C6950-2B79-446B-BA9F-6D6C3258D4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64" b="89961" l="9794" r="89691">
                        <a14:foregroundMark x1="45876" y1="6564" x2="45876" y2="65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0273" y="4603631"/>
            <a:ext cx="509056" cy="6796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6D11F1D-F938-4E1F-8C29-0BEF865F65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66" b="97015" l="9043" r="96809">
                        <a14:foregroundMark x1="54255" y1="49254" x2="54255" y2="49254"/>
                        <a14:foregroundMark x1="66489" y1="42910" x2="66489" y2="42910"/>
                        <a14:foregroundMark x1="80851" y1="12687" x2="51596" y2="10075"/>
                        <a14:foregroundMark x1="51596" y1="10075" x2="27660" y2="14179"/>
                        <a14:foregroundMark x1="42553" y1="4851" x2="42553" y2="4851"/>
                        <a14:foregroundMark x1="87234" y1="52612" x2="87234" y2="52612"/>
                        <a14:foregroundMark x1="87766" y1="61567" x2="78723" y2="79478"/>
                        <a14:foregroundMark x1="78723" y1="79478" x2="54787" y2="91418"/>
                        <a14:foregroundMark x1="54787" y1="91418" x2="27660" y2="86567"/>
                        <a14:foregroundMark x1="27660" y1="86567" x2="15957" y2="77612"/>
                        <a14:foregroundMark x1="35106" y1="97388" x2="35106" y2="97388"/>
                        <a14:foregroundMark x1="97340" y1="67164" x2="97340" y2="67164"/>
                        <a14:foregroundMark x1="50000" y1="1866" x2="50000" y2="18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9047" y="4593191"/>
            <a:ext cx="405284" cy="57774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1426C0B-4858-49A7-AC2D-0799ABC487BF}"/>
              </a:ext>
            </a:extLst>
          </p:cNvPr>
          <p:cNvSpPr txBox="1"/>
          <p:nvPr/>
        </p:nvSpPr>
        <p:spPr>
          <a:xfrm>
            <a:off x="3537554" y="3851922"/>
            <a:ext cx="212479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solidFill>
                  <a:schemeClr val="bg1"/>
                </a:solidFill>
                <a:highlight>
                  <a:srgbClr val="FF0000"/>
                </a:highlight>
                <a:latin typeface="Century Gothic" panose="020B0502020202020204" pitchFamily="34" charset="0"/>
              </a:rPr>
              <a:t>triangle</a:t>
            </a:r>
          </a:p>
        </p:txBody>
      </p:sp>
    </p:spTree>
    <p:extLst>
      <p:ext uri="{BB962C8B-B14F-4D97-AF65-F5344CB8AC3E}">
        <p14:creationId xmlns:p14="http://schemas.microsoft.com/office/powerpoint/2010/main" val="332141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2362200"/>
            <a:ext cx="601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0" b="1" dirty="0">
                <a:latin typeface="Century Gothic" panose="020B0502020202020204" pitchFamily="34" charset="0"/>
              </a:rPr>
              <a:t>Triangle</a:t>
            </a:r>
          </a:p>
        </p:txBody>
      </p:sp>
    </p:spTree>
    <p:extLst>
      <p:ext uri="{BB962C8B-B14F-4D97-AF65-F5344CB8AC3E}">
        <p14:creationId xmlns:p14="http://schemas.microsoft.com/office/powerpoint/2010/main" val="1827618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ating Cartoon clipart - School, Red, Triangle, transparent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65909"/>
            <a:ext cx="5081221" cy="440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113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7"/>
          <a:stretch/>
        </p:blipFill>
        <p:spPr>
          <a:xfrm>
            <a:off x="-40943" y="1600199"/>
            <a:ext cx="9144000" cy="520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04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197 Triangle Toast Sandwiches Ham Photos - Free &amp; Royalty-Fre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6200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095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atermelon Cartoon - SUBPNG / PNGF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589496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001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" t="1111" r="201" b="7778"/>
          <a:stretch/>
        </p:blipFill>
        <p:spPr>
          <a:xfrm>
            <a:off x="76200" y="-304800"/>
            <a:ext cx="9067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88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riangle Clipart Hanger - Triangle Hanger Clipart, Clipart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40051"/>
            <a:ext cx="6400800" cy="485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872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39199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36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33400"/>
            <a:ext cx="9144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atin typeface="Century Gothic" panose="020B0502020202020204" pitchFamily="34" charset="0"/>
              </a:rPr>
              <a:t>Daily message</a:t>
            </a:r>
          </a:p>
          <a:p>
            <a:pPr algn="ctr"/>
            <a:endParaRPr lang="en-GB" sz="5400" dirty="0">
              <a:latin typeface="Century Gothic" panose="020B0502020202020204" pitchFamily="34" charset="0"/>
            </a:endParaRPr>
          </a:p>
          <a:p>
            <a:pPr algn="ctr"/>
            <a:r>
              <a:rPr lang="en-GB" sz="5400" dirty="0">
                <a:latin typeface="Century Gothic" panose="020B0502020202020204" pitchFamily="34" charset="0"/>
              </a:rPr>
              <a:t>Today we are going to learn about two new shapes. </a:t>
            </a:r>
          </a:p>
          <a:p>
            <a:pPr algn="ctr"/>
            <a:endParaRPr lang="en-GB" sz="6000" dirty="0"/>
          </a:p>
          <a:p>
            <a:pPr algn="ctr"/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3254326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08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285750" y="228600"/>
            <a:ext cx="8534400" cy="6858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Little Baby Bum - Shapes Songs The Triangle Song - Nursery Rhymes for Babies - Songs for Kid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038" y="50800"/>
            <a:ext cx="9075737" cy="6807200"/>
          </a:xfrm>
        </p:spPr>
      </p:pic>
    </p:spTree>
    <p:extLst>
      <p:ext uri="{BB962C8B-B14F-4D97-AF65-F5344CB8AC3E}">
        <p14:creationId xmlns:p14="http://schemas.microsoft.com/office/powerpoint/2010/main" val="168095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969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A0793C-A126-4811-8413-5BF1F347C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400" y="857251"/>
            <a:ext cx="9144000" cy="5143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179F54-B58D-4EDF-86B3-AF30188E1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2667" r="96444">
                        <a14:foregroundMark x1="7556" y1="89333" x2="7556" y2="89333"/>
                        <a14:foregroundMark x1="3111" y1="90222" x2="3111" y2="90222"/>
                        <a14:foregroundMark x1="96444" y1="89778" x2="96444" y2="89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6096" y="1274678"/>
            <a:ext cx="1960837" cy="1607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7DE382-568D-4BE3-869D-1D66E4D97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061" y="1451074"/>
            <a:ext cx="1609484" cy="1604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A3D4DA-182A-4F7E-BD69-9B317C771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595" y="3429000"/>
            <a:ext cx="1609484" cy="16049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FDC42-AD20-4D6A-A020-BE24CB9D4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1477" y="3429000"/>
            <a:ext cx="1960837" cy="16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CC9328-1016-4685-9458-F5F4E6A89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75" y="857250"/>
            <a:ext cx="9144000" cy="5143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C60280-5180-455A-AA94-054664D6A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041374" y="2881253"/>
            <a:ext cx="2151239" cy="1834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976E3B-8709-48E7-BC26-19A126FDC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211020">
            <a:off x="1962036" y="3230916"/>
            <a:ext cx="2158676" cy="18446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C4C2F2-CF43-436B-83B3-1805A2304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15718">
            <a:off x="4336465" y="3243253"/>
            <a:ext cx="1961558" cy="195598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384581-842E-48E8-8CE1-8C96E6ABA2A3}"/>
              </a:ext>
            </a:extLst>
          </p:cNvPr>
          <p:cNvCxnSpPr/>
          <p:nvPr/>
        </p:nvCxnSpPr>
        <p:spPr>
          <a:xfrm>
            <a:off x="3419062" y="2881253"/>
            <a:ext cx="1590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A570F81-3815-4859-AE29-6D6A023DC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621" y="1304313"/>
            <a:ext cx="4777371" cy="359557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615C02-5B72-49A3-82E8-0E9B7573B1DD}"/>
              </a:ext>
            </a:extLst>
          </p:cNvPr>
          <p:cNvCxnSpPr>
            <a:cxnSpLocks/>
          </p:cNvCxnSpPr>
          <p:nvPr/>
        </p:nvCxnSpPr>
        <p:spPr>
          <a:xfrm>
            <a:off x="2831491" y="3284507"/>
            <a:ext cx="2585336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D3E329A-4F97-4803-85BD-93E308FAE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256553" flipV="1">
            <a:off x="3653314" y="3873871"/>
            <a:ext cx="2069318" cy="692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3EB941-7F5C-4E72-A364-84AC98516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10938">
            <a:off x="2520023" y="3888460"/>
            <a:ext cx="1747952" cy="8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9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7612BD-22B3-4720-A4FD-42778C080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4" y="857251"/>
            <a:ext cx="9144000" cy="5143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E109A-C4EA-4D95-8EFA-FF369862E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787" y="3506613"/>
            <a:ext cx="1609484" cy="1604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AC9EE4-1822-4026-BE8D-CEA559D20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488619">
            <a:off x="2586831" y="3658074"/>
            <a:ext cx="1609484" cy="1604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696E70-079F-479F-8672-82108D407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272558">
            <a:off x="2632053" y="3237712"/>
            <a:ext cx="1628778" cy="1603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7AAE42-A8EC-4BDF-B0E9-AC6639374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238" y="3563140"/>
            <a:ext cx="1609484" cy="16049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93890B-6BD6-4DF8-8D01-E6D27691E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20" b="89974" l="9000" r="92111">
                        <a14:foregroundMark x1="51000" y1="7520" x2="51000" y2="7520"/>
                        <a14:foregroundMark x1="9111" y1="62797" x2="9111" y2="62797"/>
                        <a14:foregroundMark x1="92111" y1="63984" x2="92111" y2="63984"/>
                        <a14:foregroundMark x1="92111" y1="63984" x2="92111" y2="639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000" y="1195181"/>
            <a:ext cx="6107058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6466FA-C50C-49DA-9FA7-3DAC43625BAC}"/>
              </a:ext>
            </a:extLst>
          </p:cNvPr>
          <p:cNvSpPr txBox="1"/>
          <p:nvPr/>
        </p:nvSpPr>
        <p:spPr>
          <a:xfrm>
            <a:off x="3329608" y="3212824"/>
            <a:ext cx="1946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pyramid</a:t>
            </a:r>
          </a:p>
        </p:txBody>
      </p:sp>
    </p:spTree>
    <p:extLst>
      <p:ext uri="{BB962C8B-B14F-4D97-AF65-F5344CB8AC3E}">
        <p14:creationId xmlns:p14="http://schemas.microsoft.com/office/powerpoint/2010/main" val="21455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286000"/>
            <a:ext cx="777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0" b="1" dirty="0"/>
              <a:t>Pyramid</a:t>
            </a:r>
          </a:p>
        </p:txBody>
      </p:sp>
    </p:spTree>
    <p:extLst>
      <p:ext uri="{BB962C8B-B14F-4D97-AF65-F5344CB8AC3E}">
        <p14:creationId xmlns:p14="http://schemas.microsoft.com/office/powerpoint/2010/main" val="3233917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-6824"/>
            <a:ext cx="128778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71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Illustration Of Pyramid, Egyptian Pyramid, Cartoo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2000"/>
            <a:ext cx="518160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760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quare Pyramid cutout PNG &amp; clipart images | PNGFu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43000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273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542"/>
            <a:ext cx="9144000" cy="60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97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B027A2-E2A7-41FE-9FDD-8DFDF4C0F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862" y="1929347"/>
            <a:ext cx="5292277" cy="299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632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97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Four Poles Kids Tent Cartoon Triangle Printed Teepee Children Play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09600"/>
            <a:ext cx="6477000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485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iangle Cartoon Png &amp; Free Triangle Cartoon.png Transparen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24650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46+ 3d Pyramid Clipart... Pyramid Clipart | ClipartLo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28800"/>
            <a:ext cx="2876211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4572000"/>
            <a:ext cx="2465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2D</a:t>
            </a:r>
          </a:p>
          <a:p>
            <a:pPr algn="ctr"/>
            <a:r>
              <a:rPr lang="en-GB" sz="3600" b="1" dirty="0"/>
              <a:t>triangle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91992" y="4559508"/>
            <a:ext cx="2465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3D</a:t>
            </a:r>
          </a:p>
          <a:p>
            <a:pPr algn="ctr"/>
            <a:r>
              <a:rPr lang="en-GB" sz="3600" b="1" dirty="0"/>
              <a:t>pyramid</a:t>
            </a:r>
          </a:p>
        </p:txBody>
      </p:sp>
    </p:spTree>
    <p:extLst>
      <p:ext uri="{BB962C8B-B14F-4D97-AF65-F5344CB8AC3E}">
        <p14:creationId xmlns:p14="http://schemas.microsoft.com/office/powerpoint/2010/main" val="728486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906C49-5704-4E5C-B290-0CF41A812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201" y="1683600"/>
            <a:ext cx="3499598" cy="325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2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AB6D8F-8F57-44F9-BA48-808FD3E12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046" y="1712732"/>
            <a:ext cx="4224529" cy="376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83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B22A74-F6D1-404D-8113-D54772693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539" y="1381267"/>
            <a:ext cx="3551447" cy="326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51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92C549-8405-497C-9FB3-341CDA6A6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195" y="1807479"/>
            <a:ext cx="3159991" cy="369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85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755DA8-394E-4709-96AA-210E0DCE8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388" y="2209800"/>
            <a:ext cx="4732977" cy="278120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7848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E47030-4264-4EF0-BFFB-B068F5CC2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909" y="1916738"/>
            <a:ext cx="5552183" cy="30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66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</TotalTime>
  <Words>28</Words>
  <Application>Microsoft Office PowerPoint</Application>
  <PresentationFormat>On-screen Show (4:3)</PresentationFormat>
  <Paragraphs>13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Ihab</dc:creator>
  <cp:lastModifiedBy>F.AbuBaker</cp:lastModifiedBy>
  <cp:revision>33</cp:revision>
  <dcterms:created xsi:type="dcterms:W3CDTF">2006-08-16T00:00:00Z</dcterms:created>
  <dcterms:modified xsi:type="dcterms:W3CDTF">2023-11-24T17:35:50Z</dcterms:modified>
</cp:coreProperties>
</file>