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73" r:id="rId12"/>
    <p:sldId id="274" r:id="rId13"/>
    <p:sldId id="275" r:id="rId14"/>
    <p:sldId id="264" r:id="rId15"/>
    <p:sldId id="265" r:id="rId16"/>
    <p:sldId id="276" r:id="rId17"/>
    <p:sldId id="278" r:id="rId18"/>
    <p:sldId id="277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66" d="100"/>
          <a:sy n="66" d="100"/>
        </p:scale>
        <p:origin x="-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4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0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1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CB54-FD09-452C-8EC6-8D851A7A1149}" type="datetimeFigureOut">
              <a:rPr lang="en-US" smtClean="0"/>
              <a:t>03-Nov-20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30" y="248722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R  </a:t>
            </a:r>
            <a:r>
              <a:rPr lang="en-US" sz="15000" b="1" dirty="0" err="1" smtClean="0">
                <a:latin typeface="Century Gothic" panose="020B0502020202020204" pitchFamily="34" charset="0"/>
              </a:rPr>
              <a:t>r</a:t>
            </a:r>
            <a:r>
              <a:rPr lang="en-US" sz="15000" b="1" dirty="0" smtClean="0">
                <a:latin typeface="Century Gothic" panose="020B0502020202020204" pitchFamily="34" charset="0"/>
              </a:rPr>
              <a:t/>
            </a:r>
            <a:br>
              <a:rPr lang="en-US" sz="15000" b="1" dirty="0" smtClean="0">
                <a:latin typeface="Century Gothic" panose="020B0502020202020204" pitchFamily="34" charset="0"/>
              </a:rPr>
            </a:br>
            <a:r>
              <a:rPr lang="en-US" sz="15000" b="1" dirty="0" smtClean="0">
                <a:latin typeface="Century Gothic" panose="020B0502020202020204" pitchFamily="34" charset="0"/>
              </a:rPr>
              <a:t> .   </a:t>
            </a:r>
            <a:r>
              <a:rPr lang="en-US" sz="15000" b="1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221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66" y="50406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latin typeface="Century Gothic" panose="020B0502020202020204" pitchFamily="34" charset="0"/>
              </a:rPr>
              <a:t>grass</a:t>
            </a:r>
            <a:br>
              <a:rPr lang="en-US" sz="8800" b="1" dirty="0" smtClean="0">
                <a:latin typeface="Century Gothic" panose="020B0502020202020204" pitchFamily="34" charset="0"/>
              </a:rPr>
            </a:br>
            <a:r>
              <a:rPr lang="en-US" sz="8800" b="1" dirty="0" smtClean="0">
                <a:latin typeface="Century Gothic" panose="020B0502020202020204" pitchFamily="34" charset="0"/>
              </a:rPr>
              <a:t>. . .  .</a:t>
            </a:r>
            <a:br>
              <a:rPr lang="en-US" sz="8800" b="1" dirty="0" smtClean="0">
                <a:latin typeface="Century Gothic" panose="020B0502020202020204" pitchFamily="34" charset="0"/>
              </a:rPr>
            </a:b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>
          <a:xfrm>
            <a:off x="3275646" y="621103"/>
            <a:ext cx="6108719" cy="3105508"/>
          </a:xfrm>
        </p:spPr>
      </p:pic>
    </p:spTree>
    <p:extLst>
      <p:ext uri="{BB962C8B-B14F-4D97-AF65-F5344CB8AC3E}">
        <p14:creationId xmlns:p14="http://schemas.microsoft.com/office/powerpoint/2010/main" val="146624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109" y="535123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latin typeface="Century Gothic" panose="020B0502020202020204" pitchFamily="34" charset="0"/>
              </a:rPr>
              <a:t>rain</a:t>
            </a:r>
            <a:br>
              <a:rPr lang="en-US" sz="8800" b="1" dirty="0" smtClean="0">
                <a:latin typeface="Century Gothic" panose="020B0502020202020204" pitchFamily="34" charset="0"/>
              </a:rPr>
            </a:br>
            <a:r>
              <a:rPr lang="en-US" sz="8800" b="1" dirty="0" smtClean="0">
                <a:latin typeface="Century Gothic" panose="020B0502020202020204" pitchFamily="34" charset="0"/>
              </a:rPr>
              <a:t>.  . </a:t>
            </a:r>
            <a:r>
              <a:rPr lang="en-US" sz="8800" b="1" dirty="0">
                <a:latin typeface="Century Gothic" panose="020B0502020202020204" pitchFamily="34" charset="0"/>
              </a:rPr>
              <a:t> </a:t>
            </a:r>
            <a:r>
              <a:rPr lang="en-US" sz="8800" b="1" dirty="0" smtClean="0">
                <a:latin typeface="Century Gothic" panose="020B0502020202020204" pitchFamily="34" charset="0"/>
              </a:rPr>
              <a:t>.</a:t>
            </a:r>
            <a:br>
              <a:rPr lang="en-US" sz="8800" b="1" dirty="0" smtClean="0">
                <a:latin typeface="Century Gothic" panose="020B0502020202020204" pitchFamily="34" charset="0"/>
              </a:rPr>
            </a:b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09" y="132347"/>
            <a:ext cx="3358012" cy="3837728"/>
          </a:xfrm>
        </p:spPr>
      </p:pic>
    </p:spTree>
    <p:extLst>
      <p:ext uri="{BB962C8B-B14F-4D97-AF65-F5344CB8AC3E}">
        <p14:creationId xmlns:p14="http://schemas.microsoft.com/office/powerpoint/2010/main" val="122254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66" y="49198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latin typeface="Century Gothic" panose="020B0502020202020204" pitchFamily="34" charset="0"/>
              </a:rPr>
              <a:t>raccoon</a:t>
            </a:r>
            <a:r>
              <a:rPr lang="en-US" sz="8800" b="1" dirty="0">
                <a:latin typeface="Century Gothic" panose="020B0502020202020204" pitchFamily="34" charset="0"/>
              </a:rPr>
              <a:t/>
            </a:r>
            <a:br>
              <a:rPr lang="en-US" sz="8800" b="1" dirty="0">
                <a:latin typeface="Century Gothic" panose="020B0502020202020204" pitchFamily="34" charset="0"/>
              </a:rPr>
            </a:br>
            <a:r>
              <a:rPr lang="en-US" sz="8800" b="1" dirty="0" smtClean="0">
                <a:latin typeface="Century Gothic" panose="020B0502020202020204" pitchFamily="34" charset="0"/>
              </a:rPr>
              <a:t>. .  .  </a:t>
            </a:r>
            <a:r>
              <a:rPr lang="en-US" sz="8800" b="1" dirty="0">
                <a:latin typeface="Century Gothic" panose="020B0502020202020204" pitchFamily="34" charset="0"/>
              </a:rPr>
              <a:t> </a:t>
            </a:r>
            <a:r>
              <a:rPr lang="en-US" sz="8800" b="1" dirty="0" smtClean="0">
                <a:latin typeface="Century Gothic" panose="020B0502020202020204" pitchFamily="34" charset="0"/>
              </a:rPr>
              <a:t>.   .  </a:t>
            </a:r>
            <a:br>
              <a:rPr lang="en-US" sz="8800" b="1" dirty="0" smtClean="0">
                <a:latin typeface="Century Gothic" panose="020B0502020202020204" pitchFamily="34" charset="0"/>
              </a:rPr>
            </a:b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08" y="375279"/>
            <a:ext cx="4048125" cy="3450545"/>
          </a:xfrm>
        </p:spPr>
      </p:pic>
    </p:spTree>
    <p:extLst>
      <p:ext uri="{BB962C8B-B14F-4D97-AF65-F5344CB8AC3E}">
        <p14:creationId xmlns:p14="http://schemas.microsoft.com/office/powerpoint/2010/main" val="197261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51" y="26942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</a:t>
            </a:r>
            <a:r>
              <a:rPr lang="en-US" sz="9600" b="1" dirty="0" smtClean="0">
                <a:latin typeface="Century Gothic" panose="020B0502020202020204" pitchFamily="34" charset="0"/>
              </a:rPr>
              <a:t>at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42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714" y="1690778"/>
            <a:ext cx="5203325" cy="3472931"/>
          </a:xfrm>
        </p:spPr>
        <p:txBody>
          <a:bodyPr>
            <a:noAutofit/>
          </a:bodyPr>
          <a:lstStyle/>
          <a:p>
            <a:r>
              <a:rPr lang="en-US" sz="10000" b="1" dirty="0">
                <a:latin typeface="Century Gothic" panose="020B0502020202020204" pitchFamily="34" charset="0"/>
              </a:rPr>
              <a:t>r</a:t>
            </a:r>
            <a:r>
              <a:rPr lang="en-US" sz="10000" b="1" dirty="0" smtClean="0">
                <a:latin typeface="Century Gothic" panose="020B0502020202020204" pitchFamily="34" charset="0"/>
              </a:rPr>
              <a:t>an</a:t>
            </a:r>
            <a:br>
              <a:rPr lang="en-US" sz="10000" b="1" dirty="0" smtClean="0">
                <a:latin typeface="Century Gothic" panose="020B0502020202020204" pitchFamily="34" charset="0"/>
              </a:rPr>
            </a:br>
            <a:r>
              <a:rPr lang="en-US" sz="10000" dirty="0" smtClean="0">
                <a:latin typeface="Comic Sans MS" panose="030F0702030302020204" pitchFamily="66" charset="0"/>
              </a:rPr>
              <a:t>. . . </a:t>
            </a:r>
            <a:endParaRPr lang="en-US" sz="1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87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6945" y="2497445"/>
            <a:ext cx="6901132" cy="1644297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r</a:t>
            </a:r>
            <a:r>
              <a:rPr lang="en-US" sz="9600" b="1" dirty="0" smtClean="0">
                <a:latin typeface="Century Gothic" panose="020B0502020202020204" pitchFamily="34" charset="0"/>
              </a:rPr>
              <a:t>est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 . . . 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15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293579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</a:t>
            </a:r>
            <a:r>
              <a:rPr lang="en-US" sz="9600" b="1" dirty="0" smtClean="0">
                <a:latin typeface="Century Gothic" panose="020B0502020202020204" pitchFamily="34" charset="0"/>
              </a:rPr>
              <a:t>ap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144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706" y="26079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latin typeface="Century Gothic" panose="020B0502020202020204" pitchFamily="34" charset="0"/>
              </a:rPr>
              <a:t>Trap</a:t>
            </a:r>
            <a:br>
              <a:rPr lang="en-US" sz="12000" b="1" dirty="0" smtClean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 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8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442" y="25562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trip</a:t>
            </a:r>
            <a:br>
              <a:rPr lang="en-US" sz="15000" b="1" dirty="0" smtClean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 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22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72" y="29185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Century Gothic" panose="020B0502020202020204" pitchFamily="34" charset="0"/>
              </a:rPr>
              <a:t> rock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 .  .  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711" y="4651905"/>
            <a:ext cx="9144000" cy="1655762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Comic Sans MS" panose="030F0702030302020204" pitchFamily="66" charset="0"/>
              </a:rPr>
              <a:t>rat</a:t>
            </a:r>
            <a:endParaRPr lang="en-US" sz="1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31" y="349955"/>
            <a:ext cx="3928857" cy="417227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3849" y="630243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033911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072782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79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936" y="29185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c</a:t>
            </a:r>
            <a:r>
              <a:rPr lang="en-US" sz="9600" b="1" dirty="0" smtClean="0">
                <a:latin typeface="Century Gothic" panose="020B0502020202020204" pitchFamily="34" charset="0"/>
              </a:rPr>
              <a:t>rack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r>
              <a:rPr lang="en-US" sz="9600" dirty="0" smtClean="0">
                <a:latin typeface="Century Gothic" panose="020B0502020202020204" pitchFamily="34" charset="0"/>
              </a:rPr>
              <a:t>. .  .  .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39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442" y="24527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</a:t>
            </a:r>
            <a:r>
              <a:rPr lang="en-US" sz="9600" b="1" dirty="0" smtClean="0">
                <a:latin typeface="Century Gothic" panose="020B0502020202020204" pitchFamily="34" charset="0"/>
              </a:rPr>
              <a:t>ip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63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234" y="22974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Century Gothic" panose="020B0502020202020204" pitchFamily="34" charset="0"/>
              </a:rPr>
              <a:t>track</a:t>
            </a:r>
            <a:r>
              <a:rPr lang="en-US" sz="9600" b="1" dirty="0">
                <a:latin typeface="Century Gothic" panose="020B0502020202020204" pitchFamily="34" charset="0"/>
              </a:rPr>
              <a:t/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 smtClean="0">
                <a:latin typeface="Century Gothic" panose="020B0502020202020204" pitchFamily="34" charset="0"/>
              </a:rPr>
              <a:t>..  .  .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6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705" y="2694257"/>
            <a:ext cx="10515600" cy="167454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</a:t>
            </a:r>
            <a:r>
              <a:rPr lang="en-US" sz="9600" b="1" dirty="0" smtClean="0">
                <a:latin typeface="Century Gothic" panose="020B0502020202020204" pitchFamily="34" charset="0"/>
              </a:rPr>
              <a:t>isk</a:t>
            </a:r>
            <a:br>
              <a:rPr lang="en-US" sz="9600" b="1" dirty="0" smtClean="0">
                <a:latin typeface="Century Gothic" panose="020B0502020202020204" pitchFamily="34" charset="0"/>
              </a:rPr>
            </a:br>
            <a:r>
              <a:rPr lang="en-US" sz="12000" b="1" dirty="0" smtClean="0">
                <a:latin typeface="Century Gothic" panose="020B0502020202020204" pitchFamily="34" charset="0"/>
              </a:rPr>
              <a:t>….</a:t>
            </a:r>
            <a:endParaRPr lang="en-US" sz="1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555" y="392482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rabbit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61" y="519288"/>
            <a:ext cx="4517556" cy="337079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305137" y="548042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112293" y="548977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7533760" y="544568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7077486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6132365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44" y="433581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570" y="442386"/>
            <a:ext cx="3665008" cy="374755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59983" y="59839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765474" y="60514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050204" y="5991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4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144" y="459546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red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79" y="688622"/>
            <a:ext cx="2423731" cy="360203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140333" y="60144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456193" y="60172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790560" y="601443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2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356" y="394070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room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8" y="1122363"/>
            <a:ext cx="4876800" cy="24860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686454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812197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485760" y="54615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1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123" y="4358393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rocket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26" y="777431"/>
            <a:ext cx="3088197" cy="367929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947191" y="587924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275502" y="587924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342123" y="58792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4288205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3537494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6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089" y="4584171"/>
            <a:ext cx="9144000" cy="1655762"/>
          </a:xfrm>
        </p:spPr>
        <p:txBody>
          <a:bodyPr/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44" y="700214"/>
            <a:ext cx="3167041" cy="34162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116374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642880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396089" y="59975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285413" y="599750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4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62" y="47300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latin typeface="Century Gothic" panose="020B0502020202020204" pitchFamily="34" charset="0"/>
              </a:rPr>
              <a:t>racket</a:t>
            </a:r>
            <a:br>
              <a:rPr lang="en-US" sz="8000" b="1" dirty="0" smtClean="0">
                <a:latin typeface="Century Gothic" panose="020B0502020202020204" pitchFamily="34" charset="0"/>
              </a:rPr>
            </a:br>
            <a:r>
              <a:rPr lang="en-US" sz="8000" b="1" dirty="0" smtClean="0">
                <a:latin typeface="Century Gothic" panose="020B0502020202020204" pitchFamily="34" charset="0"/>
              </a:rPr>
              <a:t>. . </a:t>
            </a:r>
            <a:r>
              <a:rPr lang="en-US" sz="8000" b="1" dirty="0">
                <a:latin typeface="Century Gothic" panose="020B0502020202020204" pitchFamily="34" charset="0"/>
              </a:rPr>
              <a:t> </a:t>
            </a:r>
            <a:r>
              <a:rPr lang="en-US" sz="8000" b="1" dirty="0" smtClean="0">
                <a:latin typeface="Century Gothic" panose="020B0502020202020204" pitchFamily="34" charset="0"/>
              </a:rPr>
              <a:t>.  . .</a:t>
            </a:r>
            <a:endParaRPr lang="en-US" sz="8000" b="1" dirty="0">
              <a:latin typeface="Century Gothic" panose="020B0502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613" y="490971"/>
            <a:ext cx="2903059" cy="3475493"/>
          </a:xfrm>
        </p:spPr>
      </p:pic>
    </p:spTree>
    <p:extLst>
      <p:ext uri="{BB962C8B-B14F-4D97-AF65-F5344CB8AC3E}">
        <p14:creationId xmlns:p14="http://schemas.microsoft.com/office/powerpoint/2010/main" val="383753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</Words>
  <Application>Microsoft Office PowerPoint</Application>
  <PresentationFormat>Widescreen</PresentationFormat>
  <Paragraphs>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Comic Sans MS</vt:lpstr>
      <vt:lpstr>Office Theme</vt:lpstr>
      <vt:lpstr>R  r  . 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racket . .  .  . .</vt:lpstr>
      <vt:lpstr>grass . . .  . </vt:lpstr>
      <vt:lpstr>rain .  .  . </vt:lpstr>
      <vt:lpstr>raccoon . .  .   .   .   </vt:lpstr>
      <vt:lpstr>rat . . .</vt:lpstr>
      <vt:lpstr>ran . . . </vt:lpstr>
      <vt:lpstr>rest . . . . </vt:lpstr>
      <vt:lpstr>rap . . .</vt:lpstr>
      <vt:lpstr>Trap . . . .</vt:lpstr>
      <vt:lpstr>trip . . . .</vt:lpstr>
      <vt:lpstr> rock . .  .  </vt:lpstr>
      <vt:lpstr>crack . .  .  .</vt:lpstr>
      <vt:lpstr>rip . . .</vt:lpstr>
      <vt:lpstr>track ..  .  . </vt:lpstr>
      <vt:lpstr>risk 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16</cp:revision>
  <dcterms:created xsi:type="dcterms:W3CDTF">2020-06-27T20:24:13Z</dcterms:created>
  <dcterms:modified xsi:type="dcterms:W3CDTF">2020-11-03T20:35:08Z</dcterms:modified>
</cp:coreProperties>
</file>