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7C3F4-0EB3-45EC-941B-A1856E274BDC}" type="datetimeFigureOut">
              <a:rPr lang="en-US" smtClean="0"/>
              <a:t>11/26/2023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D8992-5C2C-4930-A3BE-618A1BE83E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555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7C3F4-0EB3-45EC-941B-A1856E274BDC}" type="datetimeFigureOut">
              <a:rPr lang="en-US" smtClean="0"/>
              <a:t>11/26/2023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D8992-5C2C-4930-A3BE-618A1BE83E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3959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7C3F4-0EB3-45EC-941B-A1856E274BDC}" type="datetimeFigureOut">
              <a:rPr lang="en-US" smtClean="0"/>
              <a:t>11/26/2023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D8992-5C2C-4930-A3BE-618A1BE83E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4338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7C3F4-0EB3-45EC-941B-A1856E274BDC}" type="datetimeFigureOut">
              <a:rPr lang="en-US" smtClean="0"/>
              <a:t>11/26/2023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D8992-5C2C-4930-A3BE-618A1BE83E9C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780306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7C3F4-0EB3-45EC-941B-A1856E274BDC}" type="datetimeFigureOut">
              <a:rPr lang="en-US" smtClean="0"/>
              <a:t>11/26/2023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D8992-5C2C-4930-A3BE-618A1BE83E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25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7C3F4-0EB3-45EC-941B-A1856E274BDC}" type="datetimeFigureOut">
              <a:rPr lang="en-US" smtClean="0"/>
              <a:t>11/26/2023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D8992-5C2C-4930-A3BE-618A1BE83E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0446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7C3F4-0EB3-45EC-941B-A1856E274BDC}" type="datetimeFigureOut">
              <a:rPr lang="en-US" smtClean="0"/>
              <a:t>11/26/2023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D8992-5C2C-4930-A3BE-618A1BE83E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6824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7C3F4-0EB3-45EC-941B-A1856E274BDC}" type="datetimeFigureOut">
              <a:rPr lang="en-US" smtClean="0"/>
              <a:t>11/26/2023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D8992-5C2C-4930-A3BE-618A1BE83E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24242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7C3F4-0EB3-45EC-941B-A1856E274BDC}" type="datetimeFigureOut">
              <a:rPr lang="en-US" smtClean="0"/>
              <a:t>11/26/2023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D8992-5C2C-4930-A3BE-618A1BE83E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8837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7C3F4-0EB3-45EC-941B-A1856E274BDC}" type="datetimeFigureOut">
              <a:rPr lang="en-US" smtClean="0"/>
              <a:t>11/26/2023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D8992-5C2C-4930-A3BE-618A1BE83E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5061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7C3F4-0EB3-45EC-941B-A1856E274BDC}" type="datetimeFigureOut">
              <a:rPr lang="en-US" smtClean="0"/>
              <a:t>11/26/2023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D8992-5C2C-4930-A3BE-618A1BE83E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47929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7C3F4-0EB3-45EC-941B-A1856E274BDC}" type="datetimeFigureOut">
              <a:rPr lang="en-US" smtClean="0"/>
              <a:t>11/26/2023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D8992-5C2C-4930-A3BE-618A1BE83E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9293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7C3F4-0EB3-45EC-941B-A1856E274BDC}" type="datetimeFigureOut">
              <a:rPr lang="en-US" smtClean="0"/>
              <a:t>11/26/2023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D8992-5C2C-4930-A3BE-618A1BE83E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5975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7C3F4-0EB3-45EC-941B-A1856E274BDC}" type="datetimeFigureOut">
              <a:rPr lang="en-US" smtClean="0"/>
              <a:t>11/26/2023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D8992-5C2C-4930-A3BE-618A1BE83E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9929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7C3F4-0EB3-45EC-941B-A1856E274BDC}" type="datetimeFigureOut">
              <a:rPr lang="en-US" smtClean="0"/>
              <a:t>11/26/2023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D8992-5C2C-4930-A3BE-618A1BE83E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33773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7C3F4-0EB3-45EC-941B-A1856E274BDC}" type="datetimeFigureOut">
              <a:rPr lang="en-US" smtClean="0"/>
              <a:t>11/26/2023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D8992-5C2C-4930-A3BE-618A1BE83E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4852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7C3F4-0EB3-45EC-941B-A1856E274BDC}" type="datetimeFigureOut">
              <a:rPr lang="en-US" smtClean="0"/>
              <a:t>11/26/2023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D8992-5C2C-4930-A3BE-618A1BE83E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1268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9657C3F4-0EB3-45EC-941B-A1856E274BDC}" type="datetimeFigureOut">
              <a:rPr lang="en-US" smtClean="0"/>
              <a:t>11/26/2023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6D8992-5C2C-4930-A3BE-618A1BE83E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42075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latin typeface="Comic Sans MS" panose="030F0702030302020204" pitchFamily="66" charset="0"/>
              </a:rPr>
              <a:t>Dans</a:t>
            </a:r>
            <a:r>
              <a:rPr lang="en-US" b="1" dirty="0" smtClean="0">
                <a:latin typeface="Comic Sans MS" panose="030F0702030302020204" pitchFamily="66" charset="0"/>
              </a:rPr>
              <a:t> le </a:t>
            </a:r>
            <a:r>
              <a:rPr lang="en-US" b="1" dirty="0" err="1" smtClean="0">
                <a:latin typeface="Comic Sans MS" panose="030F0702030302020204" pitchFamily="66" charset="0"/>
              </a:rPr>
              <a:t>frigo</a:t>
            </a:r>
            <a:r>
              <a:rPr lang="en-US" b="1" dirty="0" smtClean="0">
                <a:latin typeface="Comic Sans MS" panose="030F0702030302020204" pitchFamily="66" charset="0"/>
              </a:rPr>
              <a:t> Il y a …………</a:t>
            </a:r>
            <a:endParaRPr lang="en-US" b="1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3"/>
            <a:endParaRPr lang="en-US" dirty="0" smtClean="0"/>
          </a:p>
          <a:p>
            <a:pPr lvl="3"/>
            <a:endParaRPr lang="en-US" dirty="0"/>
          </a:p>
          <a:p>
            <a:pPr lvl="3"/>
            <a:endParaRPr lang="en-US" dirty="0" smtClean="0"/>
          </a:p>
          <a:p>
            <a:pPr lvl="3"/>
            <a:endParaRPr lang="en-US" dirty="0"/>
          </a:p>
          <a:p>
            <a:pPr lvl="6"/>
            <a:endParaRPr lang="en-US" dirty="0"/>
          </a:p>
        </p:txBody>
      </p:sp>
      <p:pic>
        <p:nvPicPr>
          <p:cNvPr id="4" name="Picture 3" descr="Dans le frigo - a food / drink speaking activity for KS3 to practise il y a  / il n'y a pas de | Teaching Resources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1018" y="1626033"/>
            <a:ext cx="5521729" cy="516731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708680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fr-FR" sz="3200" b="1" dirty="0">
                <a:latin typeface="Comic Sans MS" panose="030F0702030302020204" pitchFamily="66" charset="0"/>
              </a:rPr>
              <a:t>Dans le frigo il y a des fruits et de la viande</a:t>
            </a:r>
            <a:endParaRPr lang="en-US" sz="3200" b="1" dirty="0">
              <a:latin typeface="Comic Sans MS" panose="030F0702030302020204" pitchFamily="66" charset="0"/>
            </a:endParaRPr>
          </a:p>
          <a:p>
            <a:r>
              <a:rPr lang="fr-FR" sz="3200" b="1" dirty="0">
                <a:latin typeface="Comic Sans MS" panose="030F0702030302020204" pitchFamily="66" charset="0"/>
              </a:rPr>
              <a:t>Dans le frigo Il </a:t>
            </a:r>
            <a:r>
              <a:rPr lang="fr-FR" sz="3200" b="1" dirty="0" err="1">
                <a:latin typeface="Comic Sans MS" panose="030F0702030302020204" pitchFamily="66" charset="0"/>
              </a:rPr>
              <a:t>ya</a:t>
            </a:r>
            <a:r>
              <a:rPr lang="fr-FR" sz="3200" b="1" dirty="0">
                <a:latin typeface="Comic Sans MS" panose="030F0702030302020204" pitchFamily="66" charset="0"/>
              </a:rPr>
              <a:t> de la salade et du lait</a:t>
            </a:r>
            <a:endParaRPr lang="en-US" sz="3200" b="1" dirty="0">
              <a:latin typeface="Comic Sans MS" panose="030F0702030302020204" pitchFamily="66" charset="0"/>
            </a:endParaRPr>
          </a:p>
          <a:p>
            <a:r>
              <a:rPr lang="fr-FR" sz="3200" b="1" dirty="0">
                <a:latin typeface="Comic Sans MS" panose="030F0702030302020204" pitchFamily="66" charset="0"/>
              </a:rPr>
              <a:t> Dans le frigo il y a du poisson et de la viande </a:t>
            </a:r>
            <a:endParaRPr lang="fr-FR" sz="3200" b="1" dirty="0" smtClean="0">
              <a:latin typeface="Comic Sans MS" panose="030F0702030302020204" pitchFamily="66" charset="0"/>
            </a:endParaRPr>
          </a:p>
          <a:p>
            <a:r>
              <a:rPr lang="fr-FR" sz="3200" b="1" dirty="0" smtClean="0">
                <a:latin typeface="Comic Sans MS" panose="030F0702030302020204" pitchFamily="66" charset="0"/>
              </a:rPr>
              <a:t>Dans le Frigo Il y a  des fruits et du poisson </a:t>
            </a:r>
          </a:p>
          <a:p>
            <a:r>
              <a:rPr lang="fr-FR" sz="3200" b="1" dirty="0" smtClean="0">
                <a:latin typeface="Comic Sans MS" panose="030F0702030302020204" pitchFamily="66" charset="0"/>
              </a:rPr>
              <a:t>Dans le Frigo Il </a:t>
            </a:r>
            <a:r>
              <a:rPr lang="fr-FR" sz="3200" b="1" dirty="0" err="1" smtClean="0">
                <a:latin typeface="Comic Sans MS" panose="030F0702030302020204" pitchFamily="66" charset="0"/>
              </a:rPr>
              <a:t>ya</a:t>
            </a:r>
            <a:r>
              <a:rPr lang="fr-FR" sz="3200" b="1" dirty="0" smtClean="0">
                <a:latin typeface="Comic Sans MS" panose="030F0702030302020204" pitchFamily="66" charset="0"/>
              </a:rPr>
              <a:t> de la viande , du poisson et des fruits </a:t>
            </a:r>
          </a:p>
          <a:p>
            <a:r>
              <a:rPr lang="fr-FR" sz="3200" b="1" dirty="0" smtClean="0">
                <a:latin typeface="Comic Sans MS" panose="030F0702030302020204" pitchFamily="66" charset="0"/>
              </a:rPr>
              <a:t>Dans le frigo Il y a des fruits , des pates et de la salade </a:t>
            </a:r>
          </a:p>
          <a:p>
            <a:r>
              <a:rPr lang="fr-FR" sz="3200" b="1" dirty="0" smtClean="0">
                <a:latin typeface="Comic Sans MS" panose="030F0702030302020204" pitchFamily="66" charset="0"/>
              </a:rPr>
              <a:t>Dans le frigo Il </a:t>
            </a:r>
            <a:r>
              <a:rPr lang="fr-FR" sz="3200" b="1" dirty="0" err="1" smtClean="0">
                <a:latin typeface="Comic Sans MS" panose="030F0702030302020204" pitchFamily="66" charset="0"/>
              </a:rPr>
              <a:t>ya</a:t>
            </a:r>
            <a:r>
              <a:rPr lang="fr-FR" sz="3200" b="1" dirty="0" smtClean="0">
                <a:latin typeface="Comic Sans MS" panose="030F0702030302020204" pitchFamily="66" charset="0"/>
              </a:rPr>
              <a:t> du coca </a:t>
            </a:r>
          </a:p>
          <a:p>
            <a:endParaRPr lang="en-US" sz="32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64656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ar-JO" sz="9600" b="1" dirty="0" smtClean="0"/>
              <a:t>كتابة اربع جمل لوصف ما في داخل الثلاجة </a:t>
            </a:r>
            <a:endParaRPr lang="en-US" sz="9600" b="1" dirty="0"/>
          </a:p>
        </p:txBody>
      </p:sp>
    </p:spTree>
    <p:extLst>
      <p:ext uri="{BB962C8B-B14F-4D97-AF65-F5344CB8AC3E}">
        <p14:creationId xmlns:p14="http://schemas.microsoft.com/office/powerpoint/2010/main" val="246916697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6</TotalTime>
  <Words>98</Words>
  <Application>Microsoft Office PowerPoint</Application>
  <PresentationFormat>Widescreen</PresentationFormat>
  <Paragraphs>12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Century Gothic</vt:lpstr>
      <vt:lpstr>Comic Sans MS</vt:lpstr>
      <vt:lpstr>Times New Roman</vt:lpstr>
      <vt:lpstr>Wingdings 3</vt:lpstr>
      <vt:lpstr>Ion</vt:lpstr>
      <vt:lpstr>Dans le frigo Il y a …………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Dans le frigo Il y a …………</dc:title>
  <dc:creator>R.Geurouachi</dc:creator>
  <cp:lastModifiedBy>R.Geurouachi</cp:lastModifiedBy>
  <cp:revision>2</cp:revision>
  <dcterms:created xsi:type="dcterms:W3CDTF">2023-11-26T04:43:06Z</dcterms:created>
  <dcterms:modified xsi:type="dcterms:W3CDTF">2023-11-26T04:49:24Z</dcterms:modified>
</cp:coreProperties>
</file>