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101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E1EEAF-80BE-4689-B373-B86D10392EFE}"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101069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139066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539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23263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26011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175330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194695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05141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57551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191576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E1EEAF-80BE-4689-B373-B86D10392EFE}"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4220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E1EEAF-80BE-4689-B373-B86D10392EFE}"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85371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107405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62508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8E1EEAF-80BE-4689-B373-B86D10392EFE}" type="datetimeFigureOut">
              <a:rPr lang="en-US" smtClean="0"/>
              <a:t>11/26/2023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283665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E1EEAF-80BE-4689-B373-B86D10392EFE}"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205FB-E1FE-444B-BB89-D7A3E324A6CA}" type="slidenum">
              <a:rPr lang="en-US" smtClean="0"/>
              <a:t>‹#›</a:t>
            </a:fld>
            <a:endParaRPr lang="en-US"/>
          </a:p>
        </p:txBody>
      </p:sp>
    </p:spTree>
    <p:extLst>
      <p:ext uri="{BB962C8B-B14F-4D97-AF65-F5344CB8AC3E}">
        <p14:creationId xmlns:p14="http://schemas.microsoft.com/office/powerpoint/2010/main" val="31517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E1EEAF-80BE-4689-B373-B86D10392EFE}" type="datetimeFigureOut">
              <a:rPr lang="en-US" smtClean="0"/>
              <a:t>11/26/2023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72205FB-E1FE-444B-BB89-D7A3E324A6CA}" type="slidenum">
              <a:rPr lang="en-US" smtClean="0"/>
              <a:t>‹#›</a:t>
            </a:fld>
            <a:endParaRPr lang="en-US"/>
          </a:p>
        </p:txBody>
      </p:sp>
    </p:spTree>
    <p:extLst>
      <p:ext uri="{BB962C8B-B14F-4D97-AF65-F5344CB8AC3E}">
        <p14:creationId xmlns:p14="http://schemas.microsoft.com/office/powerpoint/2010/main" val="1543718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Tu peux mettre la table ? »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2873" y="114552"/>
            <a:ext cx="9647718" cy="723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anose="030F0702030302020204" pitchFamily="66" charset="0"/>
              </a:rPr>
              <a:t>Une</a:t>
            </a:r>
            <a:r>
              <a:rPr lang="en-US" dirty="0" smtClean="0">
                <a:latin typeface="Comic Sans MS" panose="030F0702030302020204" pitchFamily="66" charset="0"/>
              </a:rPr>
              <a:t> table </a:t>
            </a:r>
            <a:endParaRPr lang="en-US" dirty="0">
              <a:latin typeface="Comic Sans MS" panose="030F0702030302020204" pitchFamily="66" charset="0"/>
            </a:endParaRPr>
          </a:p>
        </p:txBody>
      </p:sp>
      <p:pic>
        <p:nvPicPr>
          <p:cNvPr id="2050" name="Picture 2" descr="Free Transparent Table Clipart, Download Free Transparent Table Clipart png  images, Free ClipArts on Clipart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9236" y="754279"/>
            <a:ext cx="6933999" cy="557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6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omic Sans MS" panose="030F0702030302020204" pitchFamily="66" charset="0"/>
              </a:rPr>
              <a:t>Une</a:t>
            </a:r>
            <a:r>
              <a:rPr lang="en-US" b="1" dirty="0" smtClean="0">
                <a:latin typeface="Comic Sans MS" panose="030F0702030302020204" pitchFamily="66" charset="0"/>
              </a:rPr>
              <a:t> </a:t>
            </a:r>
            <a:r>
              <a:rPr lang="en-US" b="1" dirty="0" err="1" smtClean="0">
                <a:latin typeface="Comic Sans MS" panose="030F0702030302020204" pitchFamily="66" charset="0"/>
              </a:rPr>
              <a:t>assiette</a:t>
            </a:r>
            <a:r>
              <a:rPr lang="en-US" b="1" dirty="0" smtClean="0">
                <a:latin typeface="Comic Sans MS" panose="030F0702030302020204" pitchFamily="66" charset="0"/>
              </a:rPr>
              <a:t> </a:t>
            </a:r>
            <a:endParaRPr lang="en-US" b="1" dirty="0">
              <a:latin typeface="Comic Sans MS" panose="030F0702030302020204" pitchFamily="66" charset="0"/>
            </a:endParaRPr>
          </a:p>
        </p:txBody>
      </p:sp>
      <p:pic>
        <p:nvPicPr>
          <p:cNvPr id="3076" name="Picture 4" descr="clipart grande assiet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5956" y="1900206"/>
            <a:ext cx="8267844" cy="396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4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Un </a:t>
            </a:r>
            <a:r>
              <a:rPr lang="en-US" dirty="0" err="1" smtClean="0">
                <a:latin typeface="Comic Sans MS" panose="030F0702030302020204" pitchFamily="66" charset="0"/>
              </a:rPr>
              <a:t>verre</a:t>
            </a:r>
            <a:r>
              <a:rPr lang="en-US" dirty="0" smtClean="0">
                <a:latin typeface="Comic Sans MS" panose="030F0702030302020204" pitchFamily="66" charset="0"/>
              </a:rPr>
              <a:t> </a:t>
            </a:r>
            <a:endParaRPr lang="en-US" dirty="0">
              <a:latin typeface="Comic Sans MS" panose="030F0702030302020204" pitchFamily="66" charset="0"/>
            </a:endParaRPr>
          </a:p>
        </p:txBody>
      </p:sp>
      <p:pic>
        <p:nvPicPr>
          <p:cNvPr id="4098" name="Picture 2" descr="élément De Verre D'eau Transparent De Dessin Animé PNG , Clipart De Verre,  Eau, Peinte à La Main Fichier PNG et PSD pour le téléchargement lib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9782" y="609094"/>
            <a:ext cx="6248906" cy="624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13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omic Sans MS" panose="030F0702030302020204" pitchFamily="66" charset="0"/>
              </a:rPr>
              <a:t>Une</a:t>
            </a:r>
            <a:r>
              <a:rPr lang="en-US" b="1" dirty="0" smtClean="0">
                <a:latin typeface="Comic Sans MS" panose="030F0702030302020204" pitchFamily="66" charset="0"/>
              </a:rPr>
              <a:t> </a:t>
            </a:r>
            <a:r>
              <a:rPr lang="en-US" b="1" dirty="0" err="1" smtClean="0">
                <a:latin typeface="Comic Sans MS" panose="030F0702030302020204" pitchFamily="66" charset="0"/>
              </a:rPr>
              <a:t>fourchette</a:t>
            </a:r>
            <a:r>
              <a:rPr lang="en-US" b="1" dirty="0" smtClean="0">
                <a:latin typeface="Comic Sans MS" panose="030F0702030302020204" pitchFamily="66" charset="0"/>
              </a:rPr>
              <a:t> </a:t>
            </a:r>
            <a:endParaRPr lang="en-US" b="1" dirty="0">
              <a:latin typeface="Comic Sans MS" panose="030F0702030302020204" pitchFamily="66" charset="0"/>
            </a:endParaRPr>
          </a:p>
        </p:txBody>
      </p:sp>
      <p:pic>
        <p:nvPicPr>
          <p:cNvPr id="5122" name="Picture 2" descr="Fourchette dessin clipart. Téléchargement gratuit au format .PNG ou Vector.  | Creazil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0652" y="701964"/>
            <a:ext cx="5357709" cy="514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1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Un </a:t>
            </a:r>
            <a:r>
              <a:rPr lang="en-US" b="1" dirty="0" err="1" smtClean="0">
                <a:latin typeface="Comic Sans MS" panose="030F0702030302020204" pitchFamily="66" charset="0"/>
              </a:rPr>
              <a:t>couteau</a:t>
            </a:r>
            <a:r>
              <a:rPr lang="en-US" b="1" dirty="0" smtClean="0">
                <a:latin typeface="Comic Sans MS" panose="030F0702030302020204" pitchFamily="66" charset="0"/>
              </a:rPr>
              <a:t> </a:t>
            </a:r>
            <a:endParaRPr lang="en-US" b="1" dirty="0">
              <a:latin typeface="Comic Sans MS" panose="030F0702030302020204" pitchFamily="66" charset="0"/>
            </a:endParaRPr>
          </a:p>
        </p:txBody>
      </p:sp>
      <p:pic>
        <p:nvPicPr>
          <p:cNvPr id="6146" name="Picture 2" descr="Kitchen Knife Cutter With Handle Sharp Blade Cook In Flat Style. Knife Icon  Steel Vector Kitchenware Cooking Equipment Isolated On White Background.  Royalty Free SVG, Cliparts, Vectors, and Stock Illustration. Image 618121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0291" y="439016"/>
            <a:ext cx="6248545" cy="624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omic Sans MS" panose="030F0702030302020204" pitchFamily="66" charset="0"/>
              </a:rPr>
              <a:t>Une</a:t>
            </a:r>
            <a:r>
              <a:rPr lang="en-US" b="1" dirty="0" smtClean="0">
                <a:latin typeface="Comic Sans MS" panose="030F0702030302020204" pitchFamily="66" charset="0"/>
              </a:rPr>
              <a:t> </a:t>
            </a:r>
            <a:r>
              <a:rPr lang="en-US" b="1" dirty="0" err="1" smtClean="0">
                <a:latin typeface="Comic Sans MS" panose="030F0702030302020204" pitchFamily="66" charset="0"/>
              </a:rPr>
              <a:t>cuill</a:t>
            </a:r>
            <a:r>
              <a:rPr lang="en-US" b="1" dirty="0" err="1">
                <a:latin typeface="Comic Sans MS" panose="030F0702030302020204" pitchFamily="66" charset="0"/>
              </a:rPr>
              <a:t>è</a:t>
            </a:r>
            <a:r>
              <a:rPr lang="en-US" b="1" dirty="0" err="1" smtClean="0">
                <a:latin typeface="Comic Sans MS" panose="030F0702030302020204" pitchFamily="66" charset="0"/>
              </a:rPr>
              <a:t>re</a:t>
            </a:r>
            <a:r>
              <a:rPr lang="en-US" b="1" dirty="0" smtClean="0">
                <a:latin typeface="Comic Sans MS" panose="030F0702030302020204" pitchFamily="66" charset="0"/>
              </a:rPr>
              <a:t> </a:t>
            </a:r>
            <a:endParaRPr lang="en-US" b="1" dirty="0">
              <a:latin typeface="Comic Sans MS" panose="030F0702030302020204" pitchFamily="66" charset="0"/>
            </a:endParaRPr>
          </a:p>
        </p:txBody>
      </p:sp>
      <p:pic>
        <p:nvPicPr>
          <p:cNvPr id="7170" name="Picture 2" descr="Cuillère Clip Art Libres De Droits, Svg, Vecteurs Et Illustration. Image  5787857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9782" y="269803"/>
            <a:ext cx="6334991" cy="633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7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latin typeface="Comic Sans MS" panose="030F0702030302020204" pitchFamily="66" charset="0"/>
              </a:rPr>
              <a:t>Une </a:t>
            </a:r>
            <a:r>
              <a:rPr lang="en-US" b="1" dirty="0" smtClean="0">
                <a:latin typeface="Comic Sans MS" panose="030F0702030302020204" pitchFamily="66" charset="0"/>
              </a:rPr>
              <a:t>nappe </a:t>
            </a:r>
            <a:endParaRPr lang="en-US" b="1" dirty="0">
              <a:latin typeface="Comic Sans MS" panose="030F0702030302020204" pitchFamily="66" charset="0"/>
            </a:endParaRPr>
          </a:p>
        </p:txBody>
      </p:sp>
      <p:pic>
        <p:nvPicPr>
          <p:cNvPr id="8194" name="Picture 2" descr="Nappe ronde jetable en soft aspect tissu ivoire champagne Ø2,40m - RE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7564" y="186676"/>
            <a:ext cx="6747669" cy="674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87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TotalTime>
  <Words>14</Words>
  <Application>Microsoft Office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Comic Sans MS</vt:lpstr>
      <vt:lpstr>Wingdings 3</vt:lpstr>
      <vt:lpstr>Ion</vt:lpstr>
      <vt:lpstr>PowerPoint Presentation</vt:lpstr>
      <vt:lpstr>Une table </vt:lpstr>
      <vt:lpstr>Une assiette </vt:lpstr>
      <vt:lpstr>Un verre </vt:lpstr>
      <vt:lpstr>Une fourchette </vt:lpstr>
      <vt:lpstr>Un couteau </vt:lpstr>
      <vt:lpstr>Une cuillère </vt:lpstr>
      <vt:lpstr>Une nappe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R.Geurouachi</dc:creator>
  <cp:lastModifiedBy>R.Geurouachi</cp:lastModifiedBy>
  <cp:revision>2</cp:revision>
  <dcterms:created xsi:type="dcterms:W3CDTF">2023-11-26T04:51:26Z</dcterms:created>
  <dcterms:modified xsi:type="dcterms:W3CDTF">2023-11-26T05:02:03Z</dcterms:modified>
</cp:coreProperties>
</file>