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9A5C5-65A5-438C-8AE6-434845544B2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3785-A564-44B6-AA55-41C7842AA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3785-A564-44B6-AA55-41C7842AA6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3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7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FBCBE0-6F8A-4E77-89FE-B46A30FB696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A6E1-B5A5-4DBD-9EA7-1B8036BC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4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s aliments : Busquets, Jordi: Amazon.co.uk: Boo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0"/>
            <a:ext cx="7292614" cy="72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en-US" sz="8800" b="1" dirty="0" smtClean="0">
                <a:latin typeface="Comic Sans MS" panose="030F0702030302020204" pitchFamily="66" charset="0"/>
              </a:rPr>
              <a:t>Des Pates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ages Gratuites : plat, aliments, Ail, produire, cuisin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8" y="2052638"/>
            <a:ext cx="5390700" cy="4195762"/>
          </a:xfrm>
        </p:spPr>
      </p:pic>
    </p:spTree>
    <p:extLst>
      <p:ext uri="{BB962C8B-B14F-4D97-AF65-F5344CB8AC3E}">
        <p14:creationId xmlns:p14="http://schemas.microsoft.com/office/powerpoint/2010/main" val="198814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583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Du Coca 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Photo of &lt;strong&gt;Coca&lt;/strong&gt;-cola Bottle · Free Stock Phot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9" y="1149237"/>
            <a:ext cx="3351817" cy="5027726"/>
          </a:xfrm>
        </p:spPr>
      </p:pic>
    </p:spTree>
    <p:extLst>
      <p:ext uri="{BB962C8B-B14F-4D97-AF65-F5344CB8AC3E}">
        <p14:creationId xmlns:p14="http://schemas.microsoft.com/office/powerpoint/2010/main" val="324959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Du </a:t>
            </a:r>
            <a:r>
              <a:rPr lang="en-US" sz="9600" b="1" dirty="0" err="1" smtClean="0">
                <a:latin typeface="Comic Sans MS" panose="030F0702030302020204" pitchFamily="66" charset="0"/>
              </a:rPr>
              <a:t>lait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 descr="&lt;strong&gt;Milk&lt;/strong&gt;, Indian Foo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9" y="1121111"/>
            <a:ext cx="2706233" cy="4099383"/>
          </a:xfrm>
        </p:spPr>
      </p:pic>
    </p:spTree>
    <p:extLst>
      <p:ext uri="{BB962C8B-B14F-4D97-AF65-F5344CB8AC3E}">
        <p14:creationId xmlns:p14="http://schemas.microsoft.com/office/powerpoint/2010/main" val="29634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Del’ eau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Quelle quantité d'&lt;strong&gt;eau&lt;/strong&gt; boire au quotidien ? À quell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02" y="2052638"/>
            <a:ext cx="5769172" cy="4195762"/>
          </a:xfrm>
        </p:spPr>
      </p:pic>
    </p:spTree>
    <p:extLst>
      <p:ext uri="{BB962C8B-B14F-4D97-AF65-F5344CB8AC3E}">
        <p14:creationId xmlns:p14="http://schemas.microsoft.com/office/powerpoint/2010/main" val="271539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latin typeface="Comic Sans MS" panose="030F0702030302020204" pitchFamily="66" charset="0"/>
              </a:rPr>
              <a:t>Du Poisson 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Sura in Oakland – A banchan chapter | Flavor Boulevar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80" y="2492130"/>
            <a:ext cx="4418215" cy="3316778"/>
          </a:xfrm>
        </p:spPr>
      </p:pic>
    </p:spTree>
    <p:extLst>
      <p:ext uri="{BB962C8B-B14F-4D97-AF65-F5344CB8AC3E}">
        <p14:creationId xmlns:p14="http://schemas.microsoft.com/office/powerpoint/2010/main" val="235206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Du Pain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 descr="What to Eat in France: &lt;strong&gt;Pain&lt;/strong&gt; &lt;strong&gt;du&lt;/strong&gt; Moulin | The Rambling Epicu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84345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800" b="1" dirty="0" err="1" smtClean="0">
                <a:latin typeface="Comic Sans MS" panose="030F0702030302020204" pitchFamily="66" charset="0"/>
              </a:rPr>
              <a:t>Dela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r>
              <a:rPr lang="en-US" sz="8800" b="1" dirty="0" err="1" smtClean="0">
                <a:latin typeface="Comic Sans MS" panose="030F0702030302020204" pitchFamily="66" charset="0"/>
              </a:rPr>
              <a:t>Salade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&lt;strong&gt;Salade&lt;/strong&gt; | du chevre, une tomate &quot;coeur de boeuf&quot;, plein 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49507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err="1" smtClean="0">
                <a:latin typeface="Comic Sans MS" panose="030F0702030302020204" pitchFamily="66" charset="0"/>
              </a:rPr>
              <a:t>Dela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r>
              <a:rPr lang="en-US" sz="8800" b="1" dirty="0" err="1" smtClean="0">
                <a:latin typeface="Comic Sans MS" panose="030F0702030302020204" pitchFamily="66" charset="0"/>
              </a:rPr>
              <a:t>viande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Image libre: Grill, &lt;strong&gt;viande&lt;/strong&gt;, rôti, chaleur, nourritur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05" y="2052638"/>
            <a:ext cx="5589965" cy="4195762"/>
          </a:xfrm>
        </p:spPr>
      </p:pic>
    </p:spTree>
    <p:extLst>
      <p:ext uri="{BB962C8B-B14F-4D97-AF65-F5344CB8AC3E}">
        <p14:creationId xmlns:p14="http://schemas.microsoft.com/office/powerpoint/2010/main" val="330424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omic Sans MS" panose="030F0702030302020204" pitchFamily="66" charset="0"/>
              </a:rPr>
              <a:t>Un oeuf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Images - Yakakwati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1027906"/>
            <a:ext cx="3250911" cy="4234380"/>
          </a:xfrm>
        </p:spPr>
      </p:pic>
    </p:spTree>
    <p:extLst>
      <p:ext uri="{BB962C8B-B14F-4D97-AF65-F5344CB8AC3E}">
        <p14:creationId xmlns:p14="http://schemas.microsoft.com/office/powerpoint/2010/main" val="12589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6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800" b="1" dirty="0" err="1" smtClean="0">
                <a:latin typeface="Comic Sans MS" panose="030F0702030302020204" pitchFamily="66" charset="0"/>
              </a:rPr>
              <a:t>Une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r>
              <a:rPr lang="en-US" sz="8800" b="1" dirty="0" err="1" smtClean="0">
                <a:latin typeface="Comic Sans MS" panose="030F0702030302020204" pitchFamily="66" charset="0"/>
              </a:rPr>
              <a:t>Pomme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la &lt;strong&gt;pomme&lt;/strong&gt; | gala apple | Robert Couse-Baker | Flick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20" y="2490051"/>
            <a:ext cx="3320935" cy="3320935"/>
          </a:xfrm>
        </p:spPr>
      </p:pic>
    </p:spTree>
    <p:extLst>
      <p:ext uri="{BB962C8B-B14F-4D97-AF65-F5344CB8AC3E}">
        <p14:creationId xmlns:p14="http://schemas.microsoft.com/office/powerpoint/2010/main" val="203272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Des frites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&lt;strong&gt;frites&lt;/strong&gt; | Dana McMahan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65" y="2052638"/>
            <a:ext cx="6309045" cy="4195762"/>
          </a:xfrm>
        </p:spPr>
      </p:pic>
    </p:spTree>
    <p:extLst>
      <p:ext uri="{BB962C8B-B14F-4D97-AF65-F5344CB8AC3E}">
        <p14:creationId xmlns:p14="http://schemas.microsoft.com/office/powerpoint/2010/main" val="180695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Des fruits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Various Of &lt;strong&gt;Fruits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60" y="2494208"/>
            <a:ext cx="4966855" cy="3312622"/>
          </a:xfrm>
        </p:spPr>
      </p:pic>
    </p:spTree>
    <p:extLst>
      <p:ext uri="{BB962C8B-B14F-4D97-AF65-F5344CB8AC3E}">
        <p14:creationId xmlns:p14="http://schemas.microsoft.com/office/powerpoint/2010/main" val="147899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26</Words>
  <Application>Microsoft Office PowerPoint</Application>
  <PresentationFormat>Widescreen</PresentationFormat>
  <Paragraphs>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Wingdings 3</vt:lpstr>
      <vt:lpstr>Ion</vt:lpstr>
      <vt:lpstr>PowerPoint Presentation</vt:lpstr>
      <vt:lpstr>Du Poisson </vt:lpstr>
      <vt:lpstr>Du Pain</vt:lpstr>
      <vt:lpstr>Dela Salade </vt:lpstr>
      <vt:lpstr>Dela viande</vt:lpstr>
      <vt:lpstr>Un oeuf</vt:lpstr>
      <vt:lpstr>Une Pomme </vt:lpstr>
      <vt:lpstr>Des frites</vt:lpstr>
      <vt:lpstr>Des fruits</vt:lpstr>
      <vt:lpstr>Des Pates </vt:lpstr>
      <vt:lpstr>Du Coca </vt:lpstr>
      <vt:lpstr>Du lait</vt:lpstr>
      <vt:lpstr>Del’ 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Poisson</dc:title>
  <dc:creator>R.Geurouachi</dc:creator>
  <cp:lastModifiedBy>R.Geurouachi</cp:lastModifiedBy>
  <cp:revision>15</cp:revision>
  <dcterms:created xsi:type="dcterms:W3CDTF">2022-02-21T20:41:33Z</dcterms:created>
  <dcterms:modified xsi:type="dcterms:W3CDTF">2023-11-26T05:06:34Z</dcterms:modified>
</cp:coreProperties>
</file>