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69" r:id="rId5"/>
    <p:sldId id="268" r:id="rId6"/>
    <p:sldId id="258" r:id="rId7"/>
    <p:sldId id="275" r:id="rId8"/>
    <p:sldId id="265" r:id="rId9"/>
    <p:sldId id="280" r:id="rId10"/>
    <p:sldId id="281" r:id="rId11"/>
    <p:sldId id="282" r:id="rId12"/>
    <p:sldId id="259" r:id="rId13"/>
    <p:sldId id="260" r:id="rId14"/>
    <p:sldId id="261" r:id="rId15"/>
    <p:sldId id="262" r:id="rId16"/>
    <p:sldId id="263" r:id="rId17"/>
    <p:sldId id="264" r:id="rId18"/>
    <p:sldId id="266" r:id="rId19"/>
    <p:sldId id="267" r:id="rId20"/>
    <p:sldId id="276" r:id="rId21"/>
    <p:sldId id="277" r:id="rId22"/>
    <p:sldId id="273" r:id="rId23"/>
    <p:sldId id="271" r:id="rId24"/>
    <p:sldId id="274" r:id="rId25"/>
    <p:sldId id="272" r:id="rId26"/>
    <p:sldId id="278" r:id="rId27"/>
    <p:sldId id="27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tableStyles" Target="tableStyle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theme" Target="theme/theme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86F9B-A592-4C32-B28A-54040E1283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1E16B6-DFB9-4F2B-B0F1-63134330E4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8C012-EAD9-4694-98D2-C13E27B25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2542-CACE-4587-8C81-9DBCA69F5B2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C2FFD-54DA-47C4-A271-668138609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2464A-27AB-44E9-BA17-4D1C7FA01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F42E6-336C-4CB0-82E9-C6217B64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415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37EC0-0902-4F38-B96C-E93D8D5F2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82D0F2-716F-4565-9DF8-A8438164C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A1A92-7523-4C49-901E-1B4A72011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2542-CACE-4587-8C81-9DBCA69F5B2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316183-5A1A-4DB5-9A9A-1003D6E15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1FAE0-6928-41CE-962F-8570F86B7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F42E6-336C-4CB0-82E9-C6217B64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482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7F0AD9-2C08-40DB-9AD6-02F60850B7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44B3E4-524D-4281-98E1-0EE8BBB50F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D58C8-B055-4593-A1DB-3BD89F6FB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2542-CACE-4587-8C81-9DBCA69F5B2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5AA81C-6075-46DB-B0E7-220BADD28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FB107-8EA0-4651-923F-240279D91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F42E6-336C-4CB0-82E9-C6217B64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818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A22AB-8D76-4B18-BAA2-0FBB460DF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AC2BB-8DD9-4CE8-838E-7BAC69F77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4616C-5B4F-46D2-82A6-4FE6A6ECE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2542-CACE-4587-8C81-9DBCA69F5B2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EB022-A0DE-4A5C-8B8A-2C463F84A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09960-406A-47A9-B93B-4EAA57D1B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F42E6-336C-4CB0-82E9-C6217B64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872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3939E-F2BF-497A-A6F4-11BB282F8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8F5A1F-3198-477D-B6B1-9C8537ADD5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7D292-9165-4B28-A329-9AACD5338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2542-CACE-4587-8C81-9DBCA69F5B2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9305F-EE4F-480B-9E86-CE4022D74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89C317-AE5F-4E07-A66B-C7934D7E4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F42E6-336C-4CB0-82E9-C6217B64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021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E1D5D-9331-4A96-B447-EAF4EDCB5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32ADE-B3B1-4D8F-9CF8-DF27FBD7C6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2BB555-6922-4EB3-9269-55BF4D7AE8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A51855-4A07-451D-B818-F56C2AAC5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2542-CACE-4587-8C81-9DBCA69F5B2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E5362-372A-44AB-AD02-5FF798636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98868A-E735-4735-A384-E3A1CAF38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F42E6-336C-4CB0-82E9-C6217B64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6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3916B-073C-45C5-8843-62B307CA7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574C2E-4E83-4A27-A5E5-A346713961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3EF364-9DD7-4B80-B5C7-FF8830FE71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7E4030-C127-4BEC-B847-92E2E6AC39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FBCE49-4FBB-4F04-915F-330F42392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EE2C01-B920-47BB-ACDB-C773A486F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2542-CACE-4587-8C81-9DBCA69F5B2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DD8F06-51EA-4031-A65A-33EFF7C9F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FC8176-9DF6-4A28-8939-9CDD7C211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F42E6-336C-4CB0-82E9-C6217B64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642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1725C-1A0F-4571-BA1B-4A92A4A4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D8EDB5-1FD0-407A-B659-ED02B8722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2542-CACE-4587-8C81-9DBCA69F5B2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57E95C-95D4-4C3F-AC7E-369B4D114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3B2171-38D4-4E12-B748-5E5AA880D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F42E6-336C-4CB0-82E9-C6217B64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33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46C96D-D692-4B67-910D-2BB09F555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2542-CACE-4587-8C81-9DBCA69F5B2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3B6B2F-D5B0-4F24-9524-BDA78961A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073E49-B2EB-4CE8-9511-4D5252E4E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F42E6-336C-4CB0-82E9-C6217B64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976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E5C84-D49F-4345-8901-CF64DE3B0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D992B-F5DA-4069-963F-5080F457CC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3252DC-B40A-4FB2-BAEA-1339DD9740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125871-5BCB-4DEC-8F3F-F02EEFDF3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2542-CACE-4587-8C81-9DBCA69F5B2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174296-607C-4520-AEED-AE27C7554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0A45D1-DB59-4A90-8D5F-FA2D32E98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F42E6-336C-4CB0-82E9-C6217B64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99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47CB2-88BE-456C-B3F7-159B1656C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DCFAC4-7B12-4E2F-89BF-6A91A89F60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26E3E7-2554-4EC8-A663-0E2DC3D76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469F16-2B13-4BB1-920C-BB84843AC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2542-CACE-4587-8C81-9DBCA69F5B2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613BD4-FB82-47A6-BF44-A5E62F350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49BBD9-CBCD-4C84-ACC1-B3476FF81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F42E6-336C-4CB0-82E9-C6217B64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025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9CDED5-DD88-43C6-8CE2-62EFBA396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20326D-CF72-4582-AF9B-DA58E2A0F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45D4EB-38F4-4C17-9CA5-F8C5BFF517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52542-CACE-4587-8C81-9DBCA69F5B2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8D508-08AA-4B9E-A955-1F8797651E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86A4D-11EA-426B-BED7-127024366A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F42E6-336C-4CB0-82E9-C6217B64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571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27.png" /><Relationship Id="rId4" Type="http://schemas.openxmlformats.org/officeDocument/2006/relationships/image" Target="../media/image26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25.png" /><Relationship Id="rId4" Type="http://schemas.openxmlformats.org/officeDocument/2006/relationships/image" Target="../media/image29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32.png" /><Relationship Id="rId4" Type="http://schemas.openxmlformats.org/officeDocument/2006/relationships/image" Target="../media/image31.pn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35.png" /><Relationship Id="rId4" Type="http://schemas.openxmlformats.org/officeDocument/2006/relationships/image" Target="../media/image34.pn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38.png" /><Relationship Id="rId4" Type="http://schemas.openxmlformats.org/officeDocument/2006/relationships/image" Target="../media/image37.pn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41.png" /><Relationship Id="rId4" Type="http://schemas.openxmlformats.org/officeDocument/2006/relationships/image" Target="../media/image40.pn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44.png" /><Relationship Id="rId4" Type="http://schemas.openxmlformats.org/officeDocument/2006/relationships/image" Target="../media/image43.pn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47.png" /><Relationship Id="rId4" Type="http://schemas.openxmlformats.org/officeDocument/2006/relationships/image" Target="../media/image46.pn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50.png" /><Relationship Id="rId4" Type="http://schemas.openxmlformats.org/officeDocument/2006/relationships/image" Target="../media/image49.pn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53.png" /><Relationship Id="rId4" Type="http://schemas.openxmlformats.org/officeDocument/2006/relationships/image" Target="../media/image52.pn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4.png" /><Relationship Id="rId4" Type="http://schemas.openxmlformats.org/officeDocument/2006/relationships/image" Target="../media/image3.png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56.png" /><Relationship Id="rId4" Type="http://schemas.openxmlformats.org/officeDocument/2006/relationships/image" Target="../media/image55.png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56.png" /><Relationship Id="rId4" Type="http://schemas.openxmlformats.org/officeDocument/2006/relationships/image" Target="../media/image55.png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 /><Relationship Id="rId7" Type="http://schemas.openxmlformats.org/officeDocument/2006/relationships/image" Target="../media/image61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60.png" /><Relationship Id="rId5" Type="http://schemas.openxmlformats.org/officeDocument/2006/relationships/image" Target="../media/image59.png" /><Relationship Id="rId4" Type="http://schemas.openxmlformats.org/officeDocument/2006/relationships/image" Target="../media/image58.png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 /><Relationship Id="rId7" Type="http://schemas.openxmlformats.org/officeDocument/2006/relationships/image" Target="../media/image65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64.png" /><Relationship Id="rId5" Type="http://schemas.openxmlformats.org/officeDocument/2006/relationships/image" Target="../media/image63.png" /><Relationship Id="rId4" Type="http://schemas.openxmlformats.org/officeDocument/2006/relationships/image" Target="../media/image62.png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 /><Relationship Id="rId7" Type="http://schemas.openxmlformats.org/officeDocument/2006/relationships/image" Target="../media/image68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36.png" /><Relationship Id="rId5" Type="http://schemas.openxmlformats.org/officeDocument/2006/relationships/image" Target="../media/image67.png" /><Relationship Id="rId4" Type="http://schemas.openxmlformats.org/officeDocument/2006/relationships/image" Target="../media/image66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7.png" /><Relationship Id="rId4" Type="http://schemas.openxmlformats.org/officeDocument/2006/relationships/image" Target="../media/image6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10.png" /><Relationship Id="rId4" Type="http://schemas.openxmlformats.org/officeDocument/2006/relationships/image" Target="../media/image9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13.png" /><Relationship Id="rId4" Type="http://schemas.openxmlformats.org/officeDocument/2006/relationships/image" Target="../media/image12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16.png" /><Relationship Id="rId4" Type="http://schemas.openxmlformats.org/officeDocument/2006/relationships/image" Target="../media/image15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19.png" /><Relationship Id="rId4" Type="http://schemas.openxmlformats.org/officeDocument/2006/relationships/image" Target="../media/image18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22.png" /><Relationship Id="rId4" Type="http://schemas.openxmlformats.org/officeDocument/2006/relationships/image" Target="../media/image21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25.png" /><Relationship Id="rId4" Type="http://schemas.openxmlformats.org/officeDocument/2006/relationships/image" Target="../media/image24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918252" y="1346752"/>
            <a:ext cx="8355495" cy="4164496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0000" b="1" dirty="0">
                <a:solidFill>
                  <a:schemeClr val="tx2">
                    <a:lumMod val="75000"/>
                  </a:schemeClr>
                </a:solidFill>
              </a:rPr>
              <a:t>مراجعة وحدة بلدي </a:t>
            </a:r>
            <a:endParaRPr lang="en-US" sz="100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262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52838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على ماذا يدل اللون البني بالخريطة :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96069AA1-DDFF-4BB2-852E-34F3A34BC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591" y="3429000"/>
            <a:ext cx="3279932" cy="2127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54C082-D4F3-4E4C-BE33-12016D31E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734" y="3438050"/>
            <a:ext cx="3310415" cy="19874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F71AB5-6889-425E-95A5-BC0AD065D1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6032" y="3763618"/>
            <a:ext cx="3279933" cy="163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99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52838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على ماذا يدل اللون الأزرق بالخريطة :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EB5BE5D-37B4-47A9-BB6C-82FB91534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973" y="3576425"/>
            <a:ext cx="3279932" cy="16399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12D27C-7305-4115-BDFA-1AE474C4EF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3896" y="3332564"/>
            <a:ext cx="3286029" cy="2127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81607D-347C-41E0-948E-DB02868814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5095" y="3332564"/>
            <a:ext cx="3279932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11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52838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ما هي العملة الرسمية في الاردن :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1F444521-2F3E-4629-8C1C-936539A85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5493" y="2899901"/>
            <a:ext cx="3015746" cy="297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AE73A4-BC47-4F43-84B0-5CDA386B0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4764" y="2899900"/>
            <a:ext cx="2986987" cy="29869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D25698-4436-4CF0-BB3E-FE47C12988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982" y="2920447"/>
            <a:ext cx="3331040" cy="295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168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52838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مَن من هذه الطيور ليست مشهورة في الاردن :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9FD156DB-A1BA-4EB2-B911-C7E91D9F68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32" r="30758"/>
          <a:stretch/>
        </p:blipFill>
        <p:spPr>
          <a:xfrm>
            <a:off x="4668657" y="3018182"/>
            <a:ext cx="2977847" cy="27730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2BF725-D88A-4672-BD23-06A38A7E18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49" r="32774"/>
          <a:stretch/>
        </p:blipFill>
        <p:spPr>
          <a:xfrm>
            <a:off x="7911021" y="2975940"/>
            <a:ext cx="3370996" cy="2857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536262-C121-4C9C-8553-8207801236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049" r="34918"/>
          <a:stretch/>
        </p:blipFill>
        <p:spPr>
          <a:xfrm>
            <a:off x="971302" y="2933699"/>
            <a:ext cx="3242364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773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52838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مَن من هذه الحيوانات مشهور في الأردن :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0FF924B-4D1D-4F2F-B049-7477C10D0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5122" y="2893712"/>
            <a:ext cx="2441754" cy="30053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4F978A-FB92-44EB-98EC-E8E2578A28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01" r="22873"/>
          <a:stretch/>
        </p:blipFill>
        <p:spPr>
          <a:xfrm>
            <a:off x="8342402" y="2893712"/>
            <a:ext cx="2473581" cy="30053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E9717F-6E71-43C4-BBF5-276503787E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2893712"/>
            <a:ext cx="2193233" cy="300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171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52838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مَن من هذه النباتات ليست مشهورة في الأردن: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17EF79CB-12EA-4E35-AEE7-A8E1B53E0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2678" y="2975258"/>
            <a:ext cx="3136209" cy="2842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3A7590-0F89-404B-8D18-90CA0CD4B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6747" y="2975259"/>
            <a:ext cx="3158504" cy="28422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C731B2-ED22-474F-94D9-BC080A3E15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059" y="2975259"/>
            <a:ext cx="3158504" cy="284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91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52838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أي من الأزهار التالية هي زهرة الأردن: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9031A47B-40A9-409A-8154-BCD51063B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568" y="2887777"/>
            <a:ext cx="2318653" cy="30927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DB5910-E51B-49F5-A188-E2BC998CA1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1513" y="2911797"/>
            <a:ext cx="2978839" cy="29788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A5E779-37D6-4224-85B1-0DBE5F87BF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2530" y="2944720"/>
            <a:ext cx="2785847" cy="297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4420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52838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أي من النباتات التالية لا تنمو في الصحراء :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E7979F45-2807-40B8-8FD7-B7167695C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6987" y="2988572"/>
            <a:ext cx="3358024" cy="28156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888048-6632-4816-B017-56AD8729F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3992" y="2975917"/>
            <a:ext cx="3358024" cy="28409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93B63E-5503-4C50-B1F7-802CBD91A0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981" y="2963262"/>
            <a:ext cx="3432516" cy="284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444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13082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أي من الآثار التالية في بلدي الأردن :  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33039E7-A9AA-4F38-8DBC-3B2811172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704" y="2838816"/>
            <a:ext cx="2881414" cy="31151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450757-9808-4D1E-BBE6-5A5FCB241A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2459" y="2843853"/>
            <a:ext cx="2487080" cy="31051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981203-1C00-43B7-AB39-679ABA22B1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5101" y="2857621"/>
            <a:ext cx="2234605" cy="312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1484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13082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أي من الآثار التالية ليست في بلدي الأردن :  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4A1CB7E1-4610-40DB-AB66-17A883340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256" y="2968487"/>
            <a:ext cx="3287509" cy="29154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62C9D7-F801-4F71-880B-A79CA4AB8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316" y="2968487"/>
            <a:ext cx="3287509" cy="29154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FFABAD-2DF1-4045-9917-0818961F78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0077" y="2968487"/>
            <a:ext cx="3401940" cy="291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47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52838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مَن مِن الأعلام التالية هو علم الاردن : 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2452482"/>
              </p:ext>
            </p:extLst>
          </p:nvPr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FC9FFE1-4CA6-4C92-A20F-642A3F1AC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2791" y="3387586"/>
            <a:ext cx="3306416" cy="20176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FABA04-8E66-4318-9C26-41BB42567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179" y="3387585"/>
            <a:ext cx="3306416" cy="20176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DC82D9-1DCF-4F79-9E6C-25D6E8A040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5600" y="3387585"/>
            <a:ext cx="3306416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971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13082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أين يعيش الجمل :  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6840766-E938-4B26-9E1D-1FD473B76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2869" y="3429000"/>
            <a:ext cx="3308714" cy="19911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A5A4B4-A8AA-4481-A362-165C262594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124"/>
          <a:stretch/>
        </p:blipFill>
        <p:spPr>
          <a:xfrm>
            <a:off x="4476122" y="3293763"/>
            <a:ext cx="3276314" cy="2126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95744A-AC6F-48F7-ADAE-6D74513C24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417" y="3113100"/>
            <a:ext cx="3276315" cy="239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24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13082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أين تنمو السوسنة السوداء:  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6840766-E938-4B26-9E1D-1FD473B76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2869" y="3429000"/>
            <a:ext cx="3308714" cy="19911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A5A4B4-A8AA-4481-A362-165C262594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124"/>
          <a:stretch/>
        </p:blipFill>
        <p:spPr>
          <a:xfrm>
            <a:off x="4476122" y="3293763"/>
            <a:ext cx="3276314" cy="2126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95744A-AC6F-48F7-ADAE-6D74513C24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417" y="3113100"/>
            <a:ext cx="3276315" cy="239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1981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808093" y="1545536"/>
            <a:ext cx="8575813" cy="3115918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أصل الآثار الموجودة في الأردن بعلم الأردن : 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9438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8175FE-086D-4FA6-988B-5D084C88D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6119" y="162753"/>
            <a:ext cx="3194127" cy="22358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81018D-1756-4D23-8C5D-30FCE8AA1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457" y="4622112"/>
            <a:ext cx="3194127" cy="22358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F24BAD-E422-44DC-B256-5163E18571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6118" y="4459359"/>
            <a:ext cx="3194127" cy="22454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19D0B8-2949-457A-A1C5-2F9118B4A8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017" y="162753"/>
            <a:ext cx="3255005" cy="22454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E0EDC6-E84C-44FB-A737-B6B3B4963B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8725" y="2347912"/>
            <a:ext cx="2114550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657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808093" y="1545536"/>
            <a:ext cx="8575813" cy="3115918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أصل النباتات الموجودة في الأردن بعلم الأردن : 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22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E0EDC6-E84C-44FB-A737-B6B3B4963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725" y="2347912"/>
            <a:ext cx="2114550" cy="21621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711455-60FE-4ACB-A732-BA38F007CA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4738" y="4726616"/>
            <a:ext cx="3614740" cy="20342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5C646C-947D-4528-8C56-EDD0911C09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22" y="66883"/>
            <a:ext cx="3525078" cy="2209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599E96-4909-4F6D-BB15-6385633F5F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522" y="4510087"/>
            <a:ext cx="3525078" cy="2209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1B4048-D37A-4FD7-A723-8E3AE75293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4738" y="0"/>
            <a:ext cx="3747262" cy="227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4837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808093" y="1545536"/>
            <a:ext cx="8575813" cy="3115918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أصل الحيوانات الموجودة في الأردن بعلم الأردن : 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8957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E0EDC6-E84C-44FB-A737-B6B3B4963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725" y="2347912"/>
            <a:ext cx="2114550" cy="21621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C6C694-DD7A-4509-8C59-CD19B88536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2013" y="0"/>
            <a:ext cx="3539987" cy="23599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221D40-C615-4CBF-B85E-FD04D15308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0943" y="4510087"/>
            <a:ext cx="2371725" cy="2371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1DCFBC-912E-4AB8-96F4-FC3E4FE6D3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035" y="3949232"/>
            <a:ext cx="2269022" cy="27927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851EAF-DFE2-4714-98C8-7DCD2A1CB2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387" y="115980"/>
            <a:ext cx="2867865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26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13082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أي من التالي هو اللباس التراثي الأردني: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3DA69E6-CA1E-411A-9A3C-B196962F4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3553" y="3048585"/>
            <a:ext cx="3316511" cy="261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2371F0-9737-4303-99AA-C5435E7AB7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936" y="3220863"/>
            <a:ext cx="3156157" cy="26100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AF4FC5-7821-466C-AECD-04A961FF4C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4865" y="2920447"/>
            <a:ext cx="2242267" cy="295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531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13082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أي من الأكلات التالية مشهورة في بلدي الأردن :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653E6B7E-9F4B-4891-824B-A0E27CF7D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426" y="3125486"/>
            <a:ext cx="3029975" cy="25418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542B9E-C018-401D-8C7D-FE3DB6311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1011" y="3276597"/>
            <a:ext cx="3029975" cy="23907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342727-B4F1-4BD4-AF5F-6A09526A7A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8596" y="3276597"/>
            <a:ext cx="3029975" cy="239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1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476788" y="352837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ما هي  اللغة الرسمية في الأردن :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4262868A-3107-408C-AB6A-637649BC0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6410" y="3181944"/>
            <a:ext cx="2956816" cy="24289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39ECEB-DB99-49D8-8470-AE835BD48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9734" y="3181944"/>
            <a:ext cx="3011685" cy="24289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D08595-A611-4176-AD5C-105523F660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003" y="3181944"/>
            <a:ext cx="3005588" cy="242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063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158736" y="352837"/>
            <a:ext cx="9874526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أي من الصور التالية صورة جلالة الملك :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BC45D94D-5687-4655-93D1-C63334ABF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487" y="3042201"/>
            <a:ext cx="2425147" cy="27084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D0F181-961C-472F-87D8-9323BF8FA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9616" y="3042201"/>
            <a:ext cx="2425147" cy="2721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D07245-2EA8-456F-93B6-A50BB8ACE5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1261" y="3042201"/>
            <a:ext cx="2426252" cy="269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911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158736" y="352837"/>
            <a:ext cx="9874526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>
                <a:solidFill>
                  <a:schemeClr val="tx2">
                    <a:lumMod val="75000"/>
                  </a:schemeClr>
                </a:solidFill>
              </a:rPr>
              <a:t>أي من الصور التالية صورة ملكة الأردن : </a:t>
            </a:r>
            <a:endParaRPr lang="ar-JO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45765F5-BB25-4C99-A749-CD1CACCC4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998" y="3191440"/>
            <a:ext cx="2720003" cy="25600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9186A4-E2FF-49A6-A594-71E7C5B2BA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5291" y="3191440"/>
            <a:ext cx="2711086" cy="25600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4BE437-FB98-40E5-87AB-5A65EBAC7E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3347" y="3191440"/>
            <a:ext cx="2823361" cy="266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978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52838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 أي من الخرائط التالية هي خريطة الأردن :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20037AD0-60B5-4885-B2F5-DCC950E31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9843" y="2880922"/>
            <a:ext cx="2941983" cy="30995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42BAD3-E66E-40EB-B07F-2ADBDD2853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80" t="7536" r="15254" b="7633"/>
          <a:stretch/>
        </p:blipFill>
        <p:spPr>
          <a:xfrm>
            <a:off x="1060174" y="3174512"/>
            <a:ext cx="3164825" cy="25124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6CEE5D-9BF4-45A0-AE70-7D7F101AFC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2671" y="3066866"/>
            <a:ext cx="2606658" cy="273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620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52838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على ماذا يدل اللون الأصفر بالخريطة  :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F5C72147-0EAE-45C2-9C19-FD9761DDB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235" y="3402674"/>
            <a:ext cx="3310415" cy="19874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FB5C11-EF66-4D3E-AE62-D6F6FEB5B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6903" y="3402674"/>
            <a:ext cx="3279932" cy="21276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F9D444-7D0E-46BE-85C8-4AC2280CD9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5088" y="3268550"/>
            <a:ext cx="3279932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203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181</Words>
  <Application>Microsoft Office PowerPoint</Application>
  <PresentationFormat>Widescreen</PresentationFormat>
  <Paragraphs>24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RZ.Zabaneh</dc:creator>
  <cp:lastModifiedBy>sandra kopti</cp:lastModifiedBy>
  <cp:revision>12</cp:revision>
  <dcterms:created xsi:type="dcterms:W3CDTF">2022-11-15T14:34:18Z</dcterms:created>
  <dcterms:modified xsi:type="dcterms:W3CDTF">2023-11-26T14:29:14Z</dcterms:modified>
</cp:coreProperties>
</file>