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4" r:id="rId3"/>
    <p:sldId id="283" r:id="rId4"/>
    <p:sldId id="276" r:id="rId5"/>
    <p:sldId id="277" r:id="rId6"/>
    <p:sldId id="284" r:id="rId7"/>
    <p:sldId id="282" r:id="rId8"/>
    <p:sldId id="279" r:id="rId9"/>
    <p:sldId id="280" r:id="rId10"/>
    <p:sldId id="281" r:id="rId11"/>
    <p:sldId id="261" r:id="rId12"/>
    <p:sldId id="271" r:id="rId13"/>
    <p:sldId id="272" r:id="rId14"/>
    <p:sldId id="262" r:id="rId15"/>
    <p:sldId id="264" r:id="rId16"/>
    <p:sldId id="273" r:id="rId17"/>
    <p:sldId id="266" r:id="rId18"/>
    <p:sldId id="287" r:id="rId19"/>
    <p:sldId id="288" r:id="rId20"/>
    <p:sldId id="286" r:id="rId21"/>
    <p:sldId id="257" r:id="rId22"/>
    <p:sldId id="289" r:id="rId23"/>
    <p:sldId id="258" r:id="rId24"/>
    <p:sldId id="259" r:id="rId25"/>
    <p:sldId id="285" r:id="rId26"/>
    <p:sldId id="269" r:id="rId27"/>
    <p:sldId id="270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253" autoAdjust="0"/>
  </p:normalViewPr>
  <p:slideViewPr>
    <p:cSldViewPr>
      <p:cViewPr varScale="1">
        <p:scale>
          <a:sx n="65" d="100"/>
          <a:sy n="65" d="100"/>
        </p:scale>
        <p:origin x="153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948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646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04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477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840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27-Jun-20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51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27-Jun-20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573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27-Jun-20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861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27-Jun-20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073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27-Jun-20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68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27-Jun-20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328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27-Jun-20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4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533400"/>
            <a:ext cx="82296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 smtClean="0">
                <a:latin typeface="Century Gothic" panose="020B0502020202020204" pitchFamily="34" charset="0"/>
              </a:rPr>
              <a:t>Daily message</a:t>
            </a:r>
          </a:p>
          <a:p>
            <a:pPr algn="ctr"/>
            <a:endParaRPr lang="en-GB" sz="5400" dirty="0">
              <a:latin typeface="Century Gothic" panose="020B0502020202020204" pitchFamily="34" charset="0"/>
            </a:endParaRPr>
          </a:p>
          <a:p>
            <a:pPr algn="ctr"/>
            <a:r>
              <a:rPr lang="en-GB" sz="5400" dirty="0" smtClean="0">
                <a:latin typeface="Century Gothic" panose="020B0502020202020204" pitchFamily="34" charset="0"/>
              </a:rPr>
              <a:t>Today we are going to learn about two new shapes. </a:t>
            </a:r>
          </a:p>
          <a:p>
            <a:pPr algn="ctr"/>
            <a:endParaRPr lang="en-GB" sz="6000" dirty="0"/>
          </a:p>
          <a:p>
            <a:pPr algn="ctr"/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325432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0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43545" y="2362200"/>
            <a:ext cx="5029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/>
              <a:t>Triangle</a:t>
            </a:r>
            <a:endParaRPr lang="en-GB" sz="8800" dirty="0"/>
          </a:p>
        </p:txBody>
      </p:sp>
    </p:spTree>
    <p:extLst>
      <p:ext uri="{BB962C8B-B14F-4D97-AF65-F5344CB8AC3E}">
        <p14:creationId xmlns:p14="http://schemas.microsoft.com/office/powerpoint/2010/main" val="182761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ating Cartoon clipart - School, Red, Triangle, transparent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65909"/>
            <a:ext cx="5081221" cy="440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11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77"/>
          <a:stretch/>
        </p:blipFill>
        <p:spPr>
          <a:xfrm>
            <a:off x="-40943" y="1600199"/>
            <a:ext cx="9144000" cy="520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0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197 Triangle Toast Sandwiches Ham Photos - Free &amp; Royalty-Fre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7620000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09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Watermelon Cartoon - SUBPNG / PNGF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43000"/>
            <a:ext cx="5894967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00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" t="1111" r="201" b="7778"/>
          <a:stretch/>
        </p:blipFill>
        <p:spPr>
          <a:xfrm>
            <a:off x="76200" y="-304800"/>
            <a:ext cx="9067800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8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riangle Clipart Hanger - Triangle Hanger Clipart, Clipart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40051"/>
            <a:ext cx="6400800" cy="485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87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839199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3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0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9143999" cy="739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44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285750" y="228600"/>
            <a:ext cx="8534400" cy="6858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Little Baby Bum - Shapes Songs The Triangle Song - Nursery Rhymes for Babies - Songs for Kid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0038" y="50800"/>
            <a:ext cx="9075737" cy="6807200"/>
          </a:xfrm>
        </p:spPr>
      </p:pic>
    </p:spTree>
    <p:extLst>
      <p:ext uri="{BB962C8B-B14F-4D97-AF65-F5344CB8AC3E}">
        <p14:creationId xmlns:p14="http://schemas.microsoft.com/office/powerpoint/2010/main" val="168095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2286000"/>
            <a:ext cx="7772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/>
              <a:t>Pyramid</a:t>
            </a:r>
            <a:endParaRPr lang="en-GB" sz="8800" dirty="0"/>
          </a:p>
        </p:txBody>
      </p:sp>
    </p:spTree>
    <p:extLst>
      <p:ext uri="{BB962C8B-B14F-4D97-AF65-F5344CB8AC3E}">
        <p14:creationId xmlns:p14="http://schemas.microsoft.com/office/powerpoint/2010/main" val="323391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-6824"/>
            <a:ext cx="128778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7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Illustration Of Pyramid, Egyptian Pyramid, Cartoo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62000"/>
            <a:ext cx="5181600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76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quare Pyramid cutout PNG &amp; clipart images | PNGFu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43000"/>
            <a:ext cx="4343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27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9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Four Poles Kids Tent Cartoon Triangle Printed Teepee Children Play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09600"/>
            <a:ext cx="6477000" cy="550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48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riangle Cartoon Png &amp; Free Triangle Cartoon.png Transparen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246502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46+ 3d Pyramid Clipart... Pyramid Clipart | ClipartLoo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828800"/>
            <a:ext cx="2876211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4572000"/>
            <a:ext cx="2465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/>
              <a:t>2D</a:t>
            </a:r>
            <a:endParaRPr lang="en-GB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691992" y="4728910"/>
            <a:ext cx="2465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/>
              <a:t>3D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72848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9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04800"/>
            <a:ext cx="69342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7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24000"/>
            <a:ext cx="4286848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2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0"/>
            <a:ext cx="67056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5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0723"/>
            <a:ext cx="6324600" cy="630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0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04800"/>
            <a:ext cx="48006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7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57200"/>
            <a:ext cx="32004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4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</TotalTime>
  <Words>17</Words>
  <Application>Microsoft Office PowerPoint</Application>
  <PresentationFormat>On-screen Show (4:3)</PresentationFormat>
  <Paragraphs>7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Ihab</dc:creator>
  <cp:lastModifiedBy>THINK PAD</cp:lastModifiedBy>
  <cp:revision>25</cp:revision>
  <dcterms:created xsi:type="dcterms:W3CDTF">2006-08-16T00:00:00Z</dcterms:created>
  <dcterms:modified xsi:type="dcterms:W3CDTF">2020-06-26T21:31:14Z</dcterms:modified>
</cp:coreProperties>
</file>