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9" r:id="rId5"/>
    <p:sldId id="268" r:id="rId6"/>
    <p:sldId id="258" r:id="rId7"/>
    <p:sldId id="275" r:id="rId8"/>
    <p:sldId id="265" r:id="rId9"/>
    <p:sldId id="280" r:id="rId10"/>
    <p:sldId id="281" r:id="rId11"/>
    <p:sldId id="282" r:id="rId12"/>
    <p:sldId id="259" r:id="rId13"/>
    <p:sldId id="260" r:id="rId14"/>
    <p:sldId id="261" r:id="rId15"/>
    <p:sldId id="263" r:id="rId16"/>
    <p:sldId id="264" r:id="rId17"/>
    <p:sldId id="266" r:id="rId18"/>
    <p:sldId id="267" r:id="rId19"/>
    <p:sldId id="276" r:id="rId20"/>
    <p:sldId id="277" r:id="rId21"/>
    <p:sldId id="273" r:id="rId22"/>
    <p:sldId id="271" r:id="rId23"/>
    <p:sldId id="274" r:id="rId24"/>
    <p:sldId id="272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6F9B-A592-4C32-B28A-54040E128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E16B6-DFB9-4F2B-B0F1-63134330E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C012-EAD9-4694-98D2-C13E27B2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2FFD-54DA-47C4-A271-6681386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464A-27AB-44E9-BA17-4D1C7FA0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7EC0-0902-4F38-B96C-E93D8D5F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2D0F2-716F-4565-9DF8-A8438164C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1A92-7523-4C49-901E-1B4A7201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6183-5A1A-4DB5-9A9A-1003D6E1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1FAE0-6928-41CE-962F-8570F86B7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F0AD9-2C08-40DB-9AD6-02F60850B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B3E4-524D-4281-98E1-0EE8BBB50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D58C8-B055-4593-A1DB-3BD89F6F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AA81C-6075-46DB-B0E7-220BADD2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B107-8EA0-4651-923F-240279D9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22AB-8D76-4B18-BAA2-0FBB460D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AC2BB-8DD9-4CE8-838E-7BAC69F7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616C-5B4F-46D2-82A6-4FE6A6EC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B022-A0DE-4A5C-8B8A-2C463F84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09960-406A-47A9-B93B-4EAA57D1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939E-F2BF-497A-A6F4-11BB282F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F5A1F-3198-477D-B6B1-9C8537AD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7D292-9165-4B28-A329-9AACD533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305F-EE4F-480B-9E86-CE4022D7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C317-AE5F-4E07-A66B-C7934D7E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D5D-9331-4A96-B447-EAF4EDCB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2ADE-B3B1-4D8F-9CF8-DF27FBD7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BB555-6922-4EB3-9269-55BF4D7AE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51855-4A07-451D-B818-F56C2AAC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E5362-372A-44AB-AD02-5FF79863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868A-E735-4735-A384-E3A1CAF3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6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916B-073C-45C5-8843-62B307CA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74C2E-4E83-4A27-A5E5-A3467139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EF364-9DD7-4B80-B5C7-FF8830FE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E4030-C127-4BEC-B847-92E2E6AC3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BCE49-4FBB-4F04-915F-330F42392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2C01-B920-47BB-ACDB-C773A486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D8F06-51EA-4031-A65A-33EFF7C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C8176-9DF6-4A28-8939-9CDD7C21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725C-1A0F-4571-BA1B-4A92A4A4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8EDB5-1FD0-407A-B659-ED02B872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7E95C-95D4-4C3F-AC7E-369B4D11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B2171-38D4-4E12-B748-5E5AA880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6C96D-D692-4B67-910D-2BB09F55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B6B2F-D5B0-4F24-9524-BDA78961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3E49-B2EB-4CE8-9511-4D5252E4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7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5C84-D49F-4345-8901-CF64DE3B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992B-F5DA-4069-963F-5080F457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52DC-B40A-4FB2-BAEA-1339DD974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25871-5BCB-4DEC-8F3F-F02EEFDF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4296-607C-4520-AEED-AE27C755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A45D1-DB59-4A90-8D5F-FA2D32E9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7CB2-88BE-456C-B3F7-159B1656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CFAC4-7B12-4E2F-89BF-6A91A89F6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6E3E7-2554-4EC8-A663-0E2DC3D76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69F16-2B13-4BB1-920C-BB84843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3BD4-FB82-47A6-BF44-A5E62F35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BBD9-CBCD-4C84-ACC1-B3476FF8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2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CDED5-DD88-43C6-8CE2-62EFBA39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326D-CF72-4582-AF9B-DA58E2A0F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D4EB-38F4-4C17-9CA5-F8C5BFF51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52542-CACE-4587-8C81-9DBCA69F5B2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8D508-08AA-4B9E-A955-1F8797651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86A4D-11EA-426B-BED7-127024366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F42E6-336C-4CB0-82E9-C6217B64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918252" y="1346752"/>
            <a:ext cx="8355495" cy="4164496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b="1" dirty="0">
                <a:solidFill>
                  <a:schemeClr val="tx2">
                    <a:lumMod val="75000"/>
                  </a:schemeClr>
                </a:solidFill>
              </a:rPr>
              <a:t>مراجعة وحدة بلدي </a:t>
            </a:r>
            <a:endParaRPr lang="en-US" sz="10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6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البني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069AA1-DDFF-4BB2-852E-34F3A34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91" y="3429000"/>
            <a:ext cx="3279932" cy="212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4C082-D4F3-4E4C-BE33-12016D31E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34" y="3438050"/>
            <a:ext cx="3310415" cy="198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71AB5-6889-425E-95A5-BC0AD065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32" y="3763618"/>
            <a:ext cx="3279933" cy="16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الأزرق بالخريطة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B5BE5D-37B4-47A9-BB6C-82FB9153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3" y="3576425"/>
            <a:ext cx="3279932" cy="163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2D27C-7305-4115-BDFA-1AE474C4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96" y="3332564"/>
            <a:ext cx="3286029" cy="2127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1607D-347C-41E0-948E-DB0286881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095" y="3332564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العملة الرسمية في الاردن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444521-2F3E-4629-8C1C-936539A8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93" y="2899901"/>
            <a:ext cx="3015746" cy="297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E73A4-BC47-4F43-84B0-5CDA386B0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64" y="2899900"/>
            <a:ext cx="2986987" cy="298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25698-4436-4CF0-BB3E-FE47C129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2" y="2920447"/>
            <a:ext cx="3331040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الطيور ليست مشهورة في الاردن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FD156DB-A1BA-4EB2-B911-C7E91D9F6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2" r="30758"/>
          <a:stretch/>
        </p:blipFill>
        <p:spPr>
          <a:xfrm>
            <a:off x="4668657" y="3018182"/>
            <a:ext cx="2977847" cy="277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BF725-D88A-4672-BD23-06A38A7E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9" r="32774"/>
          <a:stretch/>
        </p:blipFill>
        <p:spPr>
          <a:xfrm>
            <a:off x="7911021" y="2975940"/>
            <a:ext cx="3370996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36262-C121-4C9C-8553-820780123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9" r="34918"/>
          <a:stretch/>
        </p:blipFill>
        <p:spPr>
          <a:xfrm>
            <a:off x="971302" y="2933699"/>
            <a:ext cx="324236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7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من هذه الحيوانات مشهور في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FF924B-4D1D-4F2F-B049-7477C10D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22" y="2893712"/>
            <a:ext cx="2441754" cy="300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F978A-FB92-44EB-98EC-E8E2578A2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1" r="22873"/>
          <a:stretch/>
        </p:blipFill>
        <p:spPr>
          <a:xfrm>
            <a:off x="8342402" y="2893712"/>
            <a:ext cx="2473581" cy="300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9717F-6E71-43C4-BBF5-27650378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893712"/>
            <a:ext cx="2193233" cy="30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الأزهار التالية هي زهرة الأردن: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031A47B-40A9-409A-8154-BCD51063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68" y="2887777"/>
            <a:ext cx="2318653" cy="309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B5910-E51B-49F5-A188-E2BC998CA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13" y="2911797"/>
            <a:ext cx="2978839" cy="2978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5E779-37D6-4224-85B1-0DBE5F87B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530" y="2944720"/>
            <a:ext cx="2785847" cy="29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2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النباتات التالية لا تنمو في الصحراء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7979F45-2807-40B8-8FD7-B7167695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87" y="2988572"/>
            <a:ext cx="3358024" cy="281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88048-6632-4816-B017-56AD8729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992" y="2975917"/>
            <a:ext cx="3358024" cy="284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3B63E-5503-4C50-B1F7-802CBD91A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81" y="2963262"/>
            <a:ext cx="3432516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33039E7-A9AA-4F38-8DBC-3B2811172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04" y="2838816"/>
            <a:ext cx="2881414" cy="311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50757-9808-4D1E-BBE6-5A5FCB241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459" y="2843853"/>
            <a:ext cx="2487080" cy="310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81203-1C00-43B7-AB39-679ABA22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101" y="2857621"/>
            <a:ext cx="2234605" cy="31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الآثار التالية ليست في بلدي الأردن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A1CB7E1-4610-40DB-AB66-17A88334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56" y="2968487"/>
            <a:ext cx="3287509" cy="291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2C9D7-F801-4F71-880B-A79CA4AB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16" y="2968487"/>
            <a:ext cx="3287509" cy="2915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FABAD-2DF1-4045-9917-0818961F7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077" y="2968487"/>
            <a:ext cx="3401940" cy="29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يعيش الجمل 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مَن مِن الأعلام التالية هو علم الاردن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52482"/>
              </p:ext>
            </p:extLst>
          </p:nvPr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C9FFE1-4CA6-4C92-A20F-642A3F1A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791" y="3387586"/>
            <a:ext cx="3306416" cy="201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ABA04-8E66-4318-9C26-41BB4256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9" y="3387585"/>
            <a:ext cx="3306416" cy="201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C82D9-1DCF-4F79-9E6C-25D6E8A0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3387585"/>
            <a:ext cx="33064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7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أين تنمو السوسنة السوداء: 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840766-E938-4B26-9E1D-1FD473B7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69" y="3429000"/>
            <a:ext cx="3308714" cy="199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5A4B4-A8AA-4481-A362-165C26259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24"/>
          <a:stretch/>
        </p:blipFill>
        <p:spPr>
          <a:xfrm>
            <a:off x="4476122" y="3293763"/>
            <a:ext cx="3276314" cy="212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744A-AC6F-48F7-ADAE-6D74513C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17" y="3113100"/>
            <a:ext cx="3276315" cy="2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8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الآثار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43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175FE-086D-4FA6-988B-5D084C88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19" y="162753"/>
            <a:ext cx="3194127" cy="2235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018D-1756-4D23-8C5D-30FCE8A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7" y="4622112"/>
            <a:ext cx="3194127" cy="223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24BAD-E422-44DC-B256-5163E185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118" y="4459359"/>
            <a:ext cx="3194127" cy="2245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9D0B8-2949-457A-A1C5-2F9118B4A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17" y="162753"/>
            <a:ext cx="3255005" cy="2245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6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النباتات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11455-60FE-4ACB-A732-BA38F007C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38" y="4726616"/>
            <a:ext cx="3614740" cy="2034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646C-947D-4528-8C56-EDD0911C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2" y="66883"/>
            <a:ext cx="3525078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99E96-4909-4F6D-BB15-6385633F5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2" y="4510087"/>
            <a:ext cx="3525078" cy="220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B4048-D37A-4FD7-A723-8E3AE7529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738" y="0"/>
            <a:ext cx="3747262" cy="22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3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808093" y="1545536"/>
            <a:ext cx="8575813" cy="3115918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أصل الحيوانات الموجودة في الأردن بعلم الأردن : 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95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EDC6-E84C-44FB-A737-B6B3B496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2347912"/>
            <a:ext cx="2114550" cy="2162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6C694-DD7A-4509-8C59-CD19B885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13" y="0"/>
            <a:ext cx="3539987" cy="235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21D40-C615-4CBF-B85E-FD04D1530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943" y="4510087"/>
            <a:ext cx="2371725" cy="237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DCFBC-912E-4AB8-96F4-FC3E4FE6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35" y="3949232"/>
            <a:ext cx="2269022" cy="279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51EAF-DFE2-4714-98C8-7DCD2A1CB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87" y="115980"/>
            <a:ext cx="286786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التالي هو اللباس التراثي الأردني: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DA69E6-CA1E-411A-9A3C-B196962F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553" y="3048585"/>
            <a:ext cx="3316511" cy="261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371F0-9737-4303-99AA-C5435E7AB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36" y="3220863"/>
            <a:ext cx="3156157" cy="261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F4FC5-7821-466C-AECD-04A961FF4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865" y="2920447"/>
            <a:ext cx="2242267" cy="29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1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13082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الأكلات التالية مشهورة في بلدي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3E6B7E-9F4B-4891-824B-A0E27CF7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6" y="3125486"/>
            <a:ext cx="3029975" cy="254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42B9E-C018-401D-8C7D-FE3DB631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011" y="3276597"/>
            <a:ext cx="3029975" cy="239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42727-B4F1-4BD4-AF5F-6A09526A7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596" y="3276597"/>
            <a:ext cx="3029975" cy="23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476788" y="352837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ما هي  اللغة الرسمية في الأردن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262868A-3107-408C-AB6A-637649BC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10" y="3181944"/>
            <a:ext cx="2956816" cy="2428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9ECEB-DB99-49D8-8470-AE835BD4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734" y="3181944"/>
            <a:ext cx="3011685" cy="242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8595-A611-4176-AD5C-105523F6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003" y="3181944"/>
            <a:ext cx="3005588" cy="24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أي من الصور التالية صورة جلالة الملك :</a:t>
            </a:r>
            <a:endParaRPr lang="en-US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C45D94D-5687-4655-93D1-C63334A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3042201"/>
            <a:ext cx="2425147" cy="2708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0F181-961C-472F-87D8-9323BF8F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16" y="3042201"/>
            <a:ext cx="2425147" cy="272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07245-2EA8-456F-93B6-A50BB8AC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61" y="3042201"/>
            <a:ext cx="2426252" cy="26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158736" y="352837"/>
            <a:ext cx="9874526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>
                <a:solidFill>
                  <a:schemeClr val="tx2">
                    <a:lumMod val="75000"/>
                  </a:schemeClr>
                </a:solidFill>
              </a:rPr>
              <a:t>أي من الصور التالية صورة ملكة الأردن : </a:t>
            </a:r>
            <a:endParaRPr lang="ar-JO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5765F5-BB25-4C99-A749-CD1CACCC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8" y="3191440"/>
            <a:ext cx="2720003" cy="256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186A4-E2FF-49A6-A594-71E7C5B2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91" y="3191440"/>
            <a:ext cx="2711086" cy="256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BE437-FB98-40E5-87AB-5A65EBAC7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347" y="3191440"/>
            <a:ext cx="2823361" cy="26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 أي من الخرائط التالية هي خريطة الأردن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037AD0-60B5-4885-B2F5-DCC950E3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2880922"/>
            <a:ext cx="2941983" cy="309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2BAD3-E66E-40EB-B07F-2ADBDD285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0" t="7536" r="15254" b="7633"/>
          <a:stretch/>
        </p:blipFill>
        <p:spPr>
          <a:xfrm>
            <a:off x="1060174" y="3174512"/>
            <a:ext cx="3164825" cy="251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CEE5D-9BF4-45A0-AE70-7D7F101A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71" y="3066866"/>
            <a:ext cx="2606658" cy="27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EB9F5-FCFD-4F6B-9382-9AB5DD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E1406B-C628-4952-BEF4-06E00F85C3DB}"/>
              </a:ext>
            </a:extLst>
          </p:cNvPr>
          <p:cNvSpPr/>
          <p:nvPr/>
        </p:nvSpPr>
        <p:spPr>
          <a:xfrm>
            <a:off x="1245704" y="352838"/>
            <a:ext cx="9238422" cy="1581979"/>
          </a:xfrm>
          <a:prstGeom prst="round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schemeClr val="tx2">
                    <a:lumMod val="75000"/>
                  </a:schemeClr>
                </a:solidFill>
              </a:rPr>
              <a:t>على ماذا يدل اللون الأصفر بالخريطة  :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24B2A7-E740-43C8-BC4B-EE48225B0A0A}"/>
              </a:ext>
            </a:extLst>
          </p:cNvPr>
          <p:cNvGraphicFramePr>
            <a:graphicFrameLocks noGrp="1"/>
          </p:cNvGraphicFramePr>
          <p:nvPr/>
        </p:nvGraphicFramePr>
        <p:xfrm>
          <a:off x="909982" y="2812312"/>
          <a:ext cx="10372035" cy="316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5">
                  <a:extLst>
                    <a:ext uri="{9D8B030D-6E8A-4147-A177-3AD203B41FA5}">
                      <a16:colId xmlns:a16="http://schemas.microsoft.com/office/drawing/2014/main" val="2644361133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2754496454"/>
                    </a:ext>
                  </a:extLst>
                </a:gridCol>
                <a:gridCol w="3457345">
                  <a:extLst>
                    <a:ext uri="{9D8B030D-6E8A-4147-A177-3AD203B41FA5}">
                      <a16:colId xmlns:a16="http://schemas.microsoft.com/office/drawing/2014/main" val="3616538301"/>
                    </a:ext>
                  </a:extLst>
                </a:gridCol>
              </a:tblGrid>
              <a:tr h="31681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3326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C72147-0EAE-45C2-9C19-FD9761DD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5" y="3402674"/>
            <a:ext cx="3310415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B5C11-EF66-4D3E-AE62-D6F6FEB5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03" y="3402674"/>
            <a:ext cx="3279932" cy="2127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9D444-7D0E-46BE-85C8-4AC2280C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088" y="3268550"/>
            <a:ext cx="327993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172</Words>
  <Application>Microsoft Office PowerPoint</Application>
  <PresentationFormat>Widescreen</PresentationFormat>
  <Paragraphs>23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RZ.Zabaneh</dc:creator>
  <cp:lastModifiedBy>L.Battikha</cp:lastModifiedBy>
  <cp:revision>11</cp:revision>
  <dcterms:created xsi:type="dcterms:W3CDTF">2022-11-15T14:34:18Z</dcterms:created>
  <dcterms:modified xsi:type="dcterms:W3CDTF">2023-11-25T18:39:06Z</dcterms:modified>
</cp:coreProperties>
</file>