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5" r:id="rId6"/>
    <p:sldId id="313" r:id="rId7"/>
    <p:sldId id="305" r:id="rId8"/>
    <p:sldId id="294" r:id="rId9"/>
    <p:sldId id="298" r:id="rId10"/>
    <p:sldId id="299" r:id="rId11"/>
    <p:sldId id="302" r:id="rId12"/>
    <p:sldId id="297" r:id="rId13"/>
    <p:sldId id="300" r:id="rId14"/>
    <p:sldId id="301" r:id="rId15"/>
    <p:sldId id="312" r:id="rId16"/>
    <p:sldId id="30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ن   نـ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</a:t>
            </a:r>
            <a:r>
              <a:rPr lang="ar-JO" sz="15000" b="1" dirty="0">
                <a:solidFill>
                  <a:srgbClr val="FF0000"/>
                </a:solidFill>
              </a:rPr>
              <a:t>نا</a:t>
            </a:r>
            <a:r>
              <a:rPr lang="ar-JO" sz="15000" b="1" dirty="0">
                <a:solidFill>
                  <a:schemeClr val="tx1"/>
                </a:solidFill>
              </a:rPr>
              <a:t>ع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D69C1-1A59-459E-8704-FCEA8E9C8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17" y="129956"/>
            <a:ext cx="8874814" cy="4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خـلـة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2AC7A-3B1F-48C5-A07B-A9CCB7E8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9" y="143867"/>
            <a:ext cx="6426371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مـلة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E7F80-0029-4992-85C7-BCE3AD55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25" y="143867"/>
            <a:ext cx="8488758" cy="465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هـر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3E3C55-094F-42A5-8980-CA370032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4" y="143867"/>
            <a:ext cx="8354952" cy="477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5AC5-3208-483E-A860-3927D318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734" y="143867"/>
            <a:ext cx="5597769" cy="46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ظارة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F67A5B-F2E7-460B-BC4B-ACFC035A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263" y="143867"/>
            <a:ext cx="6942485" cy="46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سـر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BAC49-72E7-4E7E-B40B-E4FCE82CF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75" y="72575"/>
            <a:ext cx="7859814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نِـ</a:t>
            </a:r>
            <a:r>
              <a:rPr lang="ar-JO" sz="15000" b="1" dirty="0">
                <a:solidFill>
                  <a:schemeClr val="tx1"/>
                </a:solidFill>
              </a:rPr>
              <a:t>مـر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8559C-3990-44FA-9455-C26FAB23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37" y="257348"/>
            <a:ext cx="8452973" cy="463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716934" y="100883"/>
            <a:ext cx="4692203" cy="3438660"/>
          </a:xfrm>
          <a:prstGeom prst="diamo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نـو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397566" y="1196007"/>
            <a:ext cx="3505201" cy="4121425"/>
          </a:xfrm>
          <a:prstGeom prst="star6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نِ</a:t>
            </a:r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النون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999159"/>
            <a:ext cx="6182949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ر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66CFA1-204D-4B10-B670-0E2D8D18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477" y="297896"/>
            <a:ext cx="8280112" cy="440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نـا</a:t>
            </a:r>
            <a:r>
              <a:rPr lang="ar-JO" sz="15000" b="1" dirty="0">
                <a:solidFill>
                  <a:schemeClr val="tx1"/>
                </a:solidFill>
              </a:rPr>
              <a:t>فـذة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7ACE6-6228-48BF-9440-602CCC2DA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87" y="143867"/>
            <a:ext cx="7346294" cy="48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جـار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961F-31DD-4C65-A3E8-1D8EC439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943" y="439770"/>
            <a:ext cx="6290086" cy="41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202142" y="5295773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عـامـة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92318-4B55-4CC5-9F12-A3E825BF1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726" y="99079"/>
            <a:ext cx="7139203" cy="49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نَـ</a:t>
            </a:r>
            <a:r>
              <a:rPr lang="ar-JO" sz="15000" b="1" dirty="0">
                <a:solidFill>
                  <a:schemeClr val="tx1"/>
                </a:solidFill>
              </a:rPr>
              <a:t>حـلة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52243-4936-4CD0-B07F-C3214220A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836" y="143867"/>
            <a:ext cx="8169976" cy="45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L.Battikha</cp:lastModifiedBy>
  <cp:revision>23</cp:revision>
  <dcterms:created xsi:type="dcterms:W3CDTF">2020-07-01T19:07:01Z</dcterms:created>
  <dcterms:modified xsi:type="dcterms:W3CDTF">2023-11-25T18:18:26Z</dcterms:modified>
</cp:coreProperties>
</file>