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5" r:id="rId6"/>
    <p:sldId id="313" r:id="rId7"/>
    <p:sldId id="294" r:id="rId8"/>
    <p:sldId id="298" r:id="rId9"/>
    <p:sldId id="297" r:id="rId10"/>
    <p:sldId id="303" r:id="rId11"/>
    <p:sldId id="299" r:id="rId12"/>
    <p:sldId id="302" r:id="rId13"/>
    <p:sldId id="300" r:id="rId14"/>
    <p:sldId id="305" r:id="rId15"/>
    <p:sldId id="312" r:id="rId16"/>
    <p:sldId id="301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hlalsamawi@gmail.com</cp:lastModifiedBy>
  <cp:revision>23</cp:revision>
  <dcterms:created xsi:type="dcterms:W3CDTF">2020-07-01T19:07:01Z</dcterms:created>
  <dcterms:modified xsi:type="dcterms:W3CDTF">2023-11-25T17:23:53Z</dcterms:modified>
</cp:coreProperties>
</file>