
<file path=[Content_Types].xml><?xml version="1.0" encoding="utf-8"?>
<Types xmlns="http://schemas.openxmlformats.org/package/2006/content-types">
  <Default Extension="png" ContentType="image/png"/>
  <Default Extension="jfif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2" r:id="rId4"/>
    <p:sldId id="273" r:id="rId5"/>
    <p:sldId id="275" r:id="rId6"/>
    <p:sldId id="2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5D05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63861E-942C-41B5-BAFC-75A74ADB051A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DFAE22-113A-48DC-8A39-BC686B1DE945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 smtClean="0"/>
            <a:t>قضية الخلاف</a:t>
          </a:r>
          <a:endParaRPr lang="en-US" dirty="0"/>
        </a:p>
      </dgm:t>
    </dgm:pt>
    <dgm:pt modelId="{527B85B4-EA4E-4462-9863-91B744DC2C9B}" type="parTrans" cxnId="{1D632991-A568-483F-8F64-691500144354}">
      <dgm:prSet/>
      <dgm:spPr/>
      <dgm:t>
        <a:bodyPr/>
        <a:lstStyle/>
        <a:p>
          <a:endParaRPr lang="en-US"/>
        </a:p>
      </dgm:t>
    </dgm:pt>
    <dgm:pt modelId="{238C4EEA-84B0-4B5F-8090-FD79020325A3}" type="sibTrans" cxnId="{1D632991-A568-483F-8F64-691500144354}">
      <dgm:prSet/>
      <dgm:spPr/>
      <dgm:t>
        <a:bodyPr/>
        <a:lstStyle/>
        <a:p>
          <a:endParaRPr lang="en-US"/>
        </a:p>
      </dgm:t>
    </dgm:pt>
    <dgm:pt modelId="{87539D0E-8219-412C-BA76-0ECC39B5C5B5}">
      <dgm:prSet phldrT="[Text]"/>
      <dgm:spPr>
        <a:solidFill>
          <a:srgbClr val="ED5D05"/>
        </a:solidFill>
      </dgm:spPr>
      <dgm:t>
        <a:bodyPr/>
        <a:lstStyle/>
        <a:p>
          <a:r>
            <a:rPr lang="ar-JO" dirty="0" smtClean="0"/>
            <a:t>أطراف الخلاف</a:t>
          </a:r>
          <a:endParaRPr lang="en-US" dirty="0"/>
        </a:p>
      </dgm:t>
    </dgm:pt>
    <dgm:pt modelId="{A616E8B4-D158-4853-B334-73DEDECFEB66}" type="parTrans" cxnId="{97F82BF8-24D1-4B52-9C6E-458E1E09FE51}">
      <dgm:prSet/>
      <dgm:spPr/>
      <dgm:t>
        <a:bodyPr/>
        <a:lstStyle/>
        <a:p>
          <a:endParaRPr lang="en-US"/>
        </a:p>
      </dgm:t>
    </dgm:pt>
    <dgm:pt modelId="{CF4F0F24-CC7A-4FF1-86AA-9145C0593B07}" type="sibTrans" cxnId="{97F82BF8-24D1-4B52-9C6E-458E1E09FE51}">
      <dgm:prSet/>
      <dgm:spPr/>
      <dgm:t>
        <a:bodyPr/>
        <a:lstStyle/>
        <a:p>
          <a:endParaRPr lang="en-US"/>
        </a:p>
      </dgm:t>
    </dgm:pt>
    <dgm:pt modelId="{B93F58C3-608A-4AD9-A0F4-54EC9DE69972}">
      <dgm:prSet phldrT="[Text]"/>
      <dgm:spPr>
        <a:solidFill>
          <a:srgbClr val="FFC000"/>
        </a:solidFill>
      </dgm:spPr>
      <dgm:t>
        <a:bodyPr/>
        <a:lstStyle/>
        <a:p>
          <a:r>
            <a:rPr lang="ar-JO" dirty="0" smtClean="0"/>
            <a:t>وسائل حل الخلاف</a:t>
          </a:r>
          <a:endParaRPr lang="en-US" dirty="0"/>
        </a:p>
      </dgm:t>
    </dgm:pt>
    <dgm:pt modelId="{80196339-168E-4089-84A2-46DC122CC07F}" type="parTrans" cxnId="{D69FFDBB-5DA9-4A07-96B6-69831D1DD327}">
      <dgm:prSet/>
      <dgm:spPr/>
      <dgm:t>
        <a:bodyPr/>
        <a:lstStyle/>
        <a:p>
          <a:endParaRPr lang="en-US"/>
        </a:p>
      </dgm:t>
    </dgm:pt>
    <dgm:pt modelId="{325C15D9-F610-4BF1-AFAD-3971FCB2B438}" type="sibTrans" cxnId="{D69FFDBB-5DA9-4A07-96B6-69831D1DD327}">
      <dgm:prSet/>
      <dgm:spPr/>
      <dgm:t>
        <a:bodyPr/>
        <a:lstStyle/>
        <a:p>
          <a:endParaRPr lang="en-US"/>
        </a:p>
      </dgm:t>
    </dgm:pt>
    <dgm:pt modelId="{04FB73A9-FDC5-47C7-A514-5B11A81EC511}" type="pres">
      <dgm:prSet presAssocID="{6E63861E-942C-41B5-BAFC-75A74ADB051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E51FB8-2E36-4029-9E04-BE9410F617B9}" type="pres">
      <dgm:prSet presAssocID="{EEDFAE22-113A-48DC-8A39-BC686B1DE94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818F81-10FC-493E-8F27-52D0974EEF3A}" type="pres">
      <dgm:prSet presAssocID="{EEDFAE22-113A-48DC-8A39-BC686B1DE945}" presName="spNode" presStyleCnt="0"/>
      <dgm:spPr/>
    </dgm:pt>
    <dgm:pt modelId="{1B68905C-065B-4B37-BAAF-2CA26B65D057}" type="pres">
      <dgm:prSet presAssocID="{238C4EEA-84B0-4B5F-8090-FD79020325A3}" presName="sibTrans" presStyleLbl="sibTrans1D1" presStyleIdx="0" presStyleCnt="3"/>
      <dgm:spPr/>
      <dgm:t>
        <a:bodyPr/>
        <a:lstStyle/>
        <a:p>
          <a:endParaRPr lang="en-US"/>
        </a:p>
      </dgm:t>
    </dgm:pt>
    <dgm:pt modelId="{8EA39166-4FF7-491C-B030-9C8A1BE4C69C}" type="pres">
      <dgm:prSet presAssocID="{87539D0E-8219-412C-BA76-0ECC39B5C5B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322FA0-5D9B-41DE-9874-77044CCCD842}" type="pres">
      <dgm:prSet presAssocID="{87539D0E-8219-412C-BA76-0ECC39B5C5B5}" presName="spNode" presStyleCnt="0"/>
      <dgm:spPr/>
    </dgm:pt>
    <dgm:pt modelId="{DA5E9F8C-B7C2-4402-8598-531AD499B283}" type="pres">
      <dgm:prSet presAssocID="{CF4F0F24-CC7A-4FF1-86AA-9145C0593B07}" presName="sibTrans" presStyleLbl="sibTrans1D1" presStyleIdx="1" presStyleCnt="3"/>
      <dgm:spPr/>
      <dgm:t>
        <a:bodyPr/>
        <a:lstStyle/>
        <a:p>
          <a:endParaRPr lang="en-US"/>
        </a:p>
      </dgm:t>
    </dgm:pt>
    <dgm:pt modelId="{4FED7AB7-E69D-4FC1-919A-EF209F112ABF}" type="pres">
      <dgm:prSet presAssocID="{B93F58C3-608A-4AD9-A0F4-54EC9DE6997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161C73-6E56-4E5B-B634-EAD21AD11D60}" type="pres">
      <dgm:prSet presAssocID="{B93F58C3-608A-4AD9-A0F4-54EC9DE69972}" presName="spNode" presStyleCnt="0"/>
      <dgm:spPr/>
    </dgm:pt>
    <dgm:pt modelId="{AB899C29-4C60-44C3-AA71-8D0BDDA2F41B}" type="pres">
      <dgm:prSet presAssocID="{325C15D9-F610-4BF1-AFAD-3971FCB2B438}" presName="sibTrans" presStyleLbl="sibTrans1D1" presStyleIdx="2" presStyleCnt="3"/>
      <dgm:spPr/>
      <dgm:t>
        <a:bodyPr/>
        <a:lstStyle/>
        <a:p>
          <a:endParaRPr lang="en-US"/>
        </a:p>
      </dgm:t>
    </dgm:pt>
  </dgm:ptLst>
  <dgm:cxnLst>
    <dgm:cxn modelId="{97F82BF8-24D1-4B52-9C6E-458E1E09FE51}" srcId="{6E63861E-942C-41B5-BAFC-75A74ADB051A}" destId="{87539D0E-8219-412C-BA76-0ECC39B5C5B5}" srcOrd="1" destOrd="0" parTransId="{A616E8B4-D158-4853-B334-73DEDECFEB66}" sibTransId="{CF4F0F24-CC7A-4FF1-86AA-9145C0593B07}"/>
    <dgm:cxn modelId="{65BBFA62-E233-43EC-9553-F181C50A73C1}" type="presOf" srcId="{B93F58C3-608A-4AD9-A0F4-54EC9DE69972}" destId="{4FED7AB7-E69D-4FC1-919A-EF209F112ABF}" srcOrd="0" destOrd="0" presId="urn:microsoft.com/office/officeart/2005/8/layout/cycle6"/>
    <dgm:cxn modelId="{41F448F7-A461-4DE4-A189-25B37DD231D7}" type="presOf" srcId="{CF4F0F24-CC7A-4FF1-86AA-9145C0593B07}" destId="{DA5E9F8C-B7C2-4402-8598-531AD499B283}" srcOrd="0" destOrd="0" presId="urn:microsoft.com/office/officeart/2005/8/layout/cycle6"/>
    <dgm:cxn modelId="{1D632991-A568-483F-8F64-691500144354}" srcId="{6E63861E-942C-41B5-BAFC-75A74ADB051A}" destId="{EEDFAE22-113A-48DC-8A39-BC686B1DE945}" srcOrd="0" destOrd="0" parTransId="{527B85B4-EA4E-4462-9863-91B744DC2C9B}" sibTransId="{238C4EEA-84B0-4B5F-8090-FD79020325A3}"/>
    <dgm:cxn modelId="{D69FFDBB-5DA9-4A07-96B6-69831D1DD327}" srcId="{6E63861E-942C-41B5-BAFC-75A74ADB051A}" destId="{B93F58C3-608A-4AD9-A0F4-54EC9DE69972}" srcOrd="2" destOrd="0" parTransId="{80196339-168E-4089-84A2-46DC122CC07F}" sibTransId="{325C15D9-F610-4BF1-AFAD-3971FCB2B438}"/>
    <dgm:cxn modelId="{6E3EF294-1154-4040-B21A-2106E81215DC}" type="presOf" srcId="{6E63861E-942C-41B5-BAFC-75A74ADB051A}" destId="{04FB73A9-FDC5-47C7-A514-5B11A81EC511}" srcOrd="0" destOrd="0" presId="urn:microsoft.com/office/officeart/2005/8/layout/cycle6"/>
    <dgm:cxn modelId="{020F6AE0-1856-452F-A566-ED429FFDEC3A}" type="presOf" srcId="{325C15D9-F610-4BF1-AFAD-3971FCB2B438}" destId="{AB899C29-4C60-44C3-AA71-8D0BDDA2F41B}" srcOrd="0" destOrd="0" presId="urn:microsoft.com/office/officeart/2005/8/layout/cycle6"/>
    <dgm:cxn modelId="{01B8B671-B8E1-4CD5-8F00-5F5A4DB16EBC}" type="presOf" srcId="{87539D0E-8219-412C-BA76-0ECC39B5C5B5}" destId="{8EA39166-4FF7-491C-B030-9C8A1BE4C69C}" srcOrd="0" destOrd="0" presId="urn:microsoft.com/office/officeart/2005/8/layout/cycle6"/>
    <dgm:cxn modelId="{DE35527C-1F1B-4E4D-816E-C9DB9DF26320}" type="presOf" srcId="{EEDFAE22-113A-48DC-8A39-BC686B1DE945}" destId="{5EE51FB8-2E36-4029-9E04-BE9410F617B9}" srcOrd="0" destOrd="0" presId="urn:microsoft.com/office/officeart/2005/8/layout/cycle6"/>
    <dgm:cxn modelId="{36A7BCB3-09B4-4ED3-AA7C-37B45E3F3015}" type="presOf" srcId="{238C4EEA-84B0-4B5F-8090-FD79020325A3}" destId="{1B68905C-065B-4B37-BAAF-2CA26B65D057}" srcOrd="0" destOrd="0" presId="urn:microsoft.com/office/officeart/2005/8/layout/cycle6"/>
    <dgm:cxn modelId="{F0C50A75-39AC-41E8-8E0E-D42857B05C99}" type="presParOf" srcId="{04FB73A9-FDC5-47C7-A514-5B11A81EC511}" destId="{5EE51FB8-2E36-4029-9E04-BE9410F617B9}" srcOrd="0" destOrd="0" presId="urn:microsoft.com/office/officeart/2005/8/layout/cycle6"/>
    <dgm:cxn modelId="{67D3235F-147F-4C40-BA18-7082FB18C7A6}" type="presParOf" srcId="{04FB73A9-FDC5-47C7-A514-5B11A81EC511}" destId="{79818F81-10FC-493E-8F27-52D0974EEF3A}" srcOrd="1" destOrd="0" presId="urn:microsoft.com/office/officeart/2005/8/layout/cycle6"/>
    <dgm:cxn modelId="{26D44905-D1AE-4028-A90A-B17E295F2D90}" type="presParOf" srcId="{04FB73A9-FDC5-47C7-A514-5B11A81EC511}" destId="{1B68905C-065B-4B37-BAAF-2CA26B65D057}" srcOrd="2" destOrd="0" presId="urn:microsoft.com/office/officeart/2005/8/layout/cycle6"/>
    <dgm:cxn modelId="{7C07A937-8DE0-4D9E-AB03-ACFBD9D491A7}" type="presParOf" srcId="{04FB73A9-FDC5-47C7-A514-5B11A81EC511}" destId="{8EA39166-4FF7-491C-B030-9C8A1BE4C69C}" srcOrd="3" destOrd="0" presId="urn:microsoft.com/office/officeart/2005/8/layout/cycle6"/>
    <dgm:cxn modelId="{54405DFB-3860-470D-9F3E-5F930E1FAECD}" type="presParOf" srcId="{04FB73A9-FDC5-47C7-A514-5B11A81EC511}" destId="{38322FA0-5D9B-41DE-9874-77044CCCD842}" srcOrd="4" destOrd="0" presId="urn:microsoft.com/office/officeart/2005/8/layout/cycle6"/>
    <dgm:cxn modelId="{4A2627FD-F3C0-4154-9C84-9721F11C60A8}" type="presParOf" srcId="{04FB73A9-FDC5-47C7-A514-5B11A81EC511}" destId="{DA5E9F8C-B7C2-4402-8598-531AD499B283}" srcOrd="5" destOrd="0" presId="urn:microsoft.com/office/officeart/2005/8/layout/cycle6"/>
    <dgm:cxn modelId="{88C0B182-34B2-4FDD-B997-3DC020F28582}" type="presParOf" srcId="{04FB73A9-FDC5-47C7-A514-5B11A81EC511}" destId="{4FED7AB7-E69D-4FC1-919A-EF209F112ABF}" srcOrd="6" destOrd="0" presId="urn:microsoft.com/office/officeart/2005/8/layout/cycle6"/>
    <dgm:cxn modelId="{1C90623C-D76A-49A7-A1AE-FBEEDDE22565}" type="presParOf" srcId="{04FB73A9-FDC5-47C7-A514-5B11A81EC511}" destId="{18161C73-6E56-4E5B-B634-EAD21AD11D60}" srcOrd="7" destOrd="0" presId="urn:microsoft.com/office/officeart/2005/8/layout/cycle6"/>
    <dgm:cxn modelId="{8ED2C9E3-697E-4F6E-929C-8F1F3AC652BB}" type="presParOf" srcId="{04FB73A9-FDC5-47C7-A514-5B11A81EC511}" destId="{AB899C29-4C60-44C3-AA71-8D0BDDA2F41B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63861E-942C-41B5-BAFC-75A74ADB051A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DFAE22-113A-48DC-8A39-BC686B1DE945}">
      <dgm:prSet phldrT="[Text]"/>
      <dgm:spPr>
        <a:solidFill>
          <a:srgbClr val="00B0F0"/>
        </a:solidFill>
      </dgm:spPr>
      <dgm:t>
        <a:bodyPr/>
        <a:lstStyle/>
        <a:p>
          <a:r>
            <a:rPr lang="ar-JO" dirty="0" smtClean="0"/>
            <a:t>اختلاف القيم</a:t>
          </a:r>
          <a:endParaRPr lang="en-US" dirty="0"/>
        </a:p>
      </dgm:t>
    </dgm:pt>
    <dgm:pt modelId="{527B85B4-EA4E-4462-9863-91B744DC2C9B}" type="parTrans" cxnId="{1D632991-A568-483F-8F64-691500144354}">
      <dgm:prSet/>
      <dgm:spPr/>
      <dgm:t>
        <a:bodyPr/>
        <a:lstStyle/>
        <a:p>
          <a:endParaRPr lang="en-US"/>
        </a:p>
      </dgm:t>
    </dgm:pt>
    <dgm:pt modelId="{238C4EEA-84B0-4B5F-8090-FD79020325A3}" type="sibTrans" cxnId="{1D632991-A568-483F-8F64-691500144354}">
      <dgm:prSet/>
      <dgm:spPr/>
      <dgm:t>
        <a:bodyPr/>
        <a:lstStyle/>
        <a:p>
          <a:endParaRPr lang="en-US"/>
        </a:p>
      </dgm:t>
    </dgm:pt>
    <dgm:pt modelId="{87539D0E-8219-412C-BA76-0ECC39B5C5B5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ar-JO" dirty="0" smtClean="0"/>
            <a:t>سوء الفهم</a:t>
          </a:r>
          <a:endParaRPr lang="en-US" dirty="0"/>
        </a:p>
      </dgm:t>
    </dgm:pt>
    <dgm:pt modelId="{A616E8B4-D158-4853-B334-73DEDECFEB66}" type="parTrans" cxnId="{97F82BF8-24D1-4B52-9C6E-458E1E09FE51}">
      <dgm:prSet/>
      <dgm:spPr/>
      <dgm:t>
        <a:bodyPr/>
        <a:lstStyle/>
        <a:p>
          <a:endParaRPr lang="en-US"/>
        </a:p>
      </dgm:t>
    </dgm:pt>
    <dgm:pt modelId="{CF4F0F24-CC7A-4FF1-86AA-9145C0593B07}" type="sibTrans" cxnId="{97F82BF8-24D1-4B52-9C6E-458E1E09FE51}">
      <dgm:prSet/>
      <dgm:spPr/>
      <dgm:t>
        <a:bodyPr/>
        <a:lstStyle/>
        <a:p>
          <a:endParaRPr lang="en-US"/>
        </a:p>
      </dgm:t>
    </dgm:pt>
    <dgm:pt modelId="{B93F58C3-608A-4AD9-A0F4-54EC9DE69972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ar-JO" dirty="0" smtClean="0"/>
            <a:t>الرغبة في السيطرة</a:t>
          </a:r>
          <a:endParaRPr lang="en-US" dirty="0"/>
        </a:p>
      </dgm:t>
    </dgm:pt>
    <dgm:pt modelId="{80196339-168E-4089-84A2-46DC122CC07F}" type="parTrans" cxnId="{D69FFDBB-5DA9-4A07-96B6-69831D1DD327}">
      <dgm:prSet/>
      <dgm:spPr/>
      <dgm:t>
        <a:bodyPr/>
        <a:lstStyle/>
        <a:p>
          <a:endParaRPr lang="en-US"/>
        </a:p>
      </dgm:t>
    </dgm:pt>
    <dgm:pt modelId="{325C15D9-F610-4BF1-AFAD-3971FCB2B438}" type="sibTrans" cxnId="{D69FFDBB-5DA9-4A07-96B6-69831D1DD327}">
      <dgm:prSet/>
      <dgm:spPr/>
      <dgm:t>
        <a:bodyPr/>
        <a:lstStyle/>
        <a:p>
          <a:endParaRPr lang="en-US"/>
        </a:p>
      </dgm:t>
    </dgm:pt>
    <dgm:pt modelId="{04FB73A9-FDC5-47C7-A514-5B11A81EC511}" type="pres">
      <dgm:prSet presAssocID="{6E63861E-942C-41B5-BAFC-75A74ADB051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E51FB8-2E36-4029-9E04-BE9410F617B9}" type="pres">
      <dgm:prSet presAssocID="{EEDFAE22-113A-48DC-8A39-BC686B1DE94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818F81-10FC-493E-8F27-52D0974EEF3A}" type="pres">
      <dgm:prSet presAssocID="{EEDFAE22-113A-48DC-8A39-BC686B1DE945}" presName="spNode" presStyleCnt="0"/>
      <dgm:spPr/>
    </dgm:pt>
    <dgm:pt modelId="{1B68905C-065B-4B37-BAAF-2CA26B65D057}" type="pres">
      <dgm:prSet presAssocID="{238C4EEA-84B0-4B5F-8090-FD79020325A3}" presName="sibTrans" presStyleLbl="sibTrans1D1" presStyleIdx="0" presStyleCnt="3"/>
      <dgm:spPr/>
      <dgm:t>
        <a:bodyPr/>
        <a:lstStyle/>
        <a:p>
          <a:endParaRPr lang="en-US"/>
        </a:p>
      </dgm:t>
    </dgm:pt>
    <dgm:pt modelId="{8EA39166-4FF7-491C-B030-9C8A1BE4C69C}" type="pres">
      <dgm:prSet presAssocID="{87539D0E-8219-412C-BA76-0ECC39B5C5B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322FA0-5D9B-41DE-9874-77044CCCD842}" type="pres">
      <dgm:prSet presAssocID="{87539D0E-8219-412C-BA76-0ECC39B5C5B5}" presName="spNode" presStyleCnt="0"/>
      <dgm:spPr/>
    </dgm:pt>
    <dgm:pt modelId="{DA5E9F8C-B7C2-4402-8598-531AD499B283}" type="pres">
      <dgm:prSet presAssocID="{CF4F0F24-CC7A-4FF1-86AA-9145C0593B07}" presName="sibTrans" presStyleLbl="sibTrans1D1" presStyleIdx="1" presStyleCnt="3"/>
      <dgm:spPr/>
      <dgm:t>
        <a:bodyPr/>
        <a:lstStyle/>
        <a:p>
          <a:endParaRPr lang="en-US"/>
        </a:p>
      </dgm:t>
    </dgm:pt>
    <dgm:pt modelId="{4FED7AB7-E69D-4FC1-919A-EF209F112ABF}" type="pres">
      <dgm:prSet presAssocID="{B93F58C3-608A-4AD9-A0F4-54EC9DE6997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161C73-6E56-4E5B-B634-EAD21AD11D60}" type="pres">
      <dgm:prSet presAssocID="{B93F58C3-608A-4AD9-A0F4-54EC9DE69972}" presName="spNode" presStyleCnt="0"/>
      <dgm:spPr/>
    </dgm:pt>
    <dgm:pt modelId="{AB899C29-4C60-44C3-AA71-8D0BDDA2F41B}" type="pres">
      <dgm:prSet presAssocID="{325C15D9-F610-4BF1-AFAD-3971FCB2B438}" presName="sibTrans" presStyleLbl="sibTrans1D1" presStyleIdx="2" presStyleCnt="3"/>
      <dgm:spPr/>
      <dgm:t>
        <a:bodyPr/>
        <a:lstStyle/>
        <a:p>
          <a:endParaRPr lang="en-US"/>
        </a:p>
      </dgm:t>
    </dgm:pt>
  </dgm:ptLst>
  <dgm:cxnLst>
    <dgm:cxn modelId="{97F82BF8-24D1-4B52-9C6E-458E1E09FE51}" srcId="{6E63861E-942C-41B5-BAFC-75A74ADB051A}" destId="{87539D0E-8219-412C-BA76-0ECC39B5C5B5}" srcOrd="1" destOrd="0" parTransId="{A616E8B4-D158-4853-B334-73DEDECFEB66}" sibTransId="{CF4F0F24-CC7A-4FF1-86AA-9145C0593B07}"/>
    <dgm:cxn modelId="{65BBFA62-E233-43EC-9553-F181C50A73C1}" type="presOf" srcId="{B93F58C3-608A-4AD9-A0F4-54EC9DE69972}" destId="{4FED7AB7-E69D-4FC1-919A-EF209F112ABF}" srcOrd="0" destOrd="0" presId="urn:microsoft.com/office/officeart/2005/8/layout/cycle6"/>
    <dgm:cxn modelId="{41F448F7-A461-4DE4-A189-25B37DD231D7}" type="presOf" srcId="{CF4F0F24-CC7A-4FF1-86AA-9145C0593B07}" destId="{DA5E9F8C-B7C2-4402-8598-531AD499B283}" srcOrd="0" destOrd="0" presId="urn:microsoft.com/office/officeart/2005/8/layout/cycle6"/>
    <dgm:cxn modelId="{1D632991-A568-483F-8F64-691500144354}" srcId="{6E63861E-942C-41B5-BAFC-75A74ADB051A}" destId="{EEDFAE22-113A-48DC-8A39-BC686B1DE945}" srcOrd="0" destOrd="0" parTransId="{527B85B4-EA4E-4462-9863-91B744DC2C9B}" sibTransId="{238C4EEA-84B0-4B5F-8090-FD79020325A3}"/>
    <dgm:cxn modelId="{D69FFDBB-5DA9-4A07-96B6-69831D1DD327}" srcId="{6E63861E-942C-41B5-BAFC-75A74ADB051A}" destId="{B93F58C3-608A-4AD9-A0F4-54EC9DE69972}" srcOrd="2" destOrd="0" parTransId="{80196339-168E-4089-84A2-46DC122CC07F}" sibTransId="{325C15D9-F610-4BF1-AFAD-3971FCB2B438}"/>
    <dgm:cxn modelId="{6E3EF294-1154-4040-B21A-2106E81215DC}" type="presOf" srcId="{6E63861E-942C-41B5-BAFC-75A74ADB051A}" destId="{04FB73A9-FDC5-47C7-A514-5B11A81EC511}" srcOrd="0" destOrd="0" presId="urn:microsoft.com/office/officeart/2005/8/layout/cycle6"/>
    <dgm:cxn modelId="{020F6AE0-1856-452F-A566-ED429FFDEC3A}" type="presOf" srcId="{325C15D9-F610-4BF1-AFAD-3971FCB2B438}" destId="{AB899C29-4C60-44C3-AA71-8D0BDDA2F41B}" srcOrd="0" destOrd="0" presId="urn:microsoft.com/office/officeart/2005/8/layout/cycle6"/>
    <dgm:cxn modelId="{01B8B671-B8E1-4CD5-8F00-5F5A4DB16EBC}" type="presOf" srcId="{87539D0E-8219-412C-BA76-0ECC39B5C5B5}" destId="{8EA39166-4FF7-491C-B030-9C8A1BE4C69C}" srcOrd="0" destOrd="0" presId="urn:microsoft.com/office/officeart/2005/8/layout/cycle6"/>
    <dgm:cxn modelId="{DE35527C-1F1B-4E4D-816E-C9DB9DF26320}" type="presOf" srcId="{EEDFAE22-113A-48DC-8A39-BC686B1DE945}" destId="{5EE51FB8-2E36-4029-9E04-BE9410F617B9}" srcOrd="0" destOrd="0" presId="urn:microsoft.com/office/officeart/2005/8/layout/cycle6"/>
    <dgm:cxn modelId="{36A7BCB3-09B4-4ED3-AA7C-37B45E3F3015}" type="presOf" srcId="{238C4EEA-84B0-4B5F-8090-FD79020325A3}" destId="{1B68905C-065B-4B37-BAAF-2CA26B65D057}" srcOrd="0" destOrd="0" presId="urn:microsoft.com/office/officeart/2005/8/layout/cycle6"/>
    <dgm:cxn modelId="{F0C50A75-39AC-41E8-8E0E-D42857B05C99}" type="presParOf" srcId="{04FB73A9-FDC5-47C7-A514-5B11A81EC511}" destId="{5EE51FB8-2E36-4029-9E04-BE9410F617B9}" srcOrd="0" destOrd="0" presId="urn:microsoft.com/office/officeart/2005/8/layout/cycle6"/>
    <dgm:cxn modelId="{67D3235F-147F-4C40-BA18-7082FB18C7A6}" type="presParOf" srcId="{04FB73A9-FDC5-47C7-A514-5B11A81EC511}" destId="{79818F81-10FC-493E-8F27-52D0974EEF3A}" srcOrd="1" destOrd="0" presId="urn:microsoft.com/office/officeart/2005/8/layout/cycle6"/>
    <dgm:cxn modelId="{26D44905-D1AE-4028-A90A-B17E295F2D90}" type="presParOf" srcId="{04FB73A9-FDC5-47C7-A514-5B11A81EC511}" destId="{1B68905C-065B-4B37-BAAF-2CA26B65D057}" srcOrd="2" destOrd="0" presId="urn:microsoft.com/office/officeart/2005/8/layout/cycle6"/>
    <dgm:cxn modelId="{7C07A937-8DE0-4D9E-AB03-ACFBD9D491A7}" type="presParOf" srcId="{04FB73A9-FDC5-47C7-A514-5B11A81EC511}" destId="{8EA39166-4FF7-491C-B030-9C8A1BE4C69C}" srcOrd="3" destOrd="0" presId="urn:microsoft.com/office/officeart/2005/8/layout/cycle6"/>
    <dgm:cxn modelId="{54405DFB-3860-470D-9F3E-5F930E1FAECD}" type="presParOf" srcId="{04FB73A9-FDC5-47C7-A514-5B11A81EC511}" destId="{38322FA0-5D9B-41DE-9874-77044CCCD842}" srcOrd="4" destOrd="0" presId="urn:microsoft.com/office/officeart/2005/8/layout/cycle6"/>
    <dgm:cxn modelId="{4A2627FD-F3C0-4154-9C84-9721F11C60A8}" type="presParOf" srcId="{04FB73A9-FDC5-47C7-A514-5B11A81EC511}" destId="{DA5E9F8C-B7C2-4402-8598-531AD499B283}" srcOrd="5" destOrd="0" presId="urn:microsoft.com/office/officeart/2005/8/layout/cycle6"/>
    <dgm:cxn modelId="{88C0B182-34B2-4FDD-B997-3DC020F28582}" type="presParOf" srcId="{04FB73A9-FDC5-47C7-A514-5B11A81EC511}" destId="{4FED7AB7-E69D-4FC1-919A-EF209F112ABF}" srcOrd="6" destOrd="0" presId="urn:microsoft.com/office/officeart/2005/8/layout/cycle6"/>
    <dgm:cxn modelId="{1C90623C-D76A-49A7-A1AE-FBEEDDE22565}" type="presParOf" srcId="{04FB73A9-FDC5-47C7-A514-5B11A81EC511}" destId="{18161C73-6E56-4E5B-B634-EAD21AD11D60}" srcOrd="7" destOrd="0" presId="urn:microsoft.com/office/officeart/2005/8/layout/cycle6"/>
    <dgm:cxn modelId="{8ED2C9E3-697E-4F6E-929C-8F1F3AC652BB}" type="presParOf" srcId="{04FB73A9-FDC5-47C7-A514-5B11A81EC511}" destId="{AB899C29-4C60-44C3-AA71-8D0BDDA2F41B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51FB8-2E36-4029-9E04-BE9410F617B9}">
      <dsp:nvSpPr>
        <dsp:cNvPr id="0" name=""/>
        <dsp:cNvSpPr/>
      </dsp:nvSpPr>
      <dsp:spPr>
        <a:xfrm>
          <a:off x="1360330" y="1325"/>
          <a:ext cx="1409741" cy="916332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300" kern="1200" dirty="0" smtClean="0"/>
            <a:t>قضية الخلاف</a:t>
          </a:r>
          <a:endParaRPr lang="en-US" sz="2300" kern="1200" dirty="0"/>
        </a:p>
      </dsp:txBody>
      <dsp:txXfrm>
        <a:off x="1405062" y="46057"/>
        <a:ext cx="1320277" cy="826868"/>
      </dsp:txXfrm>
    </dsp:sp>
    <dsp:sp modelId="{1B68905C-065B-4B37-BAAF-2CA26B65D057}">
      <dsp:nvSpPr>
        <dsp:cNvPr id="0" name=""/>
        <dsp:cNvSpPr/>
      </dsp:nvSpPr>
      <dsp:spPr>
        <a:xfrm>
          <a:off x="844062" y="459491"/>
          <a:ext cx="2442276" cy="2442276"/>
        </a:xfrm>
        <a:custGeom>
          <a:avLst/>
          <a:gdLst/>
          <a:ahLst/>
          <a:cxnLst/>
          <a:rect l="0" t="0" r="0" b="0"/>
          <a:pathLst>
            <a:path>
              <a:moveTo>
                <a:pt x="1936230" y="231278"/>
              </a:moveTo>
              <a:arcTo wR="1221138" hR="1221138" stAng="18350701" swAng="364409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A39166-4FF7-491C-B030-9C8A1BE4C69C}">
      <dsp:nvSpPr>
        <dsp:cNvPr id="0" name=""/>
        <dsp:cNvSpPr/>
      </dsp:nvSpPr>
      <dsp:spPr>
        <a:xfrm>
          <a:off x="2417866" y="1833033"/>
          <a:ext cx="1409741" cy="916332"/>
        </a:xfrm>
        <a:prstGeom prst="roundRect">
          <a:avLst/>
        </a:prstGeom>
        <a:solidFill>
          <a:srgbClr val="ED5D0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300" kern="1200" dirty="0" smtClean="0"/>
            <a:t>أطراف الخلاف</a:t>
          </a:r>
          <a:endParaRPr lang="en-US" sz="2300" kern="1200" dirty="0"/>
        </a:p>
      </dsp:txBody>
      <dsp:txXfrm>
        <a:off x="2462598" y="1877765"/>
        <a:ext cx="1320277" cy="826868"/>
      </dsp:txXfrm>
    </dsp:sp>
    <dsp:sp modelId="{DA5E9F8C-B7C2-4402-8598-531AD499B283}">
      <dsp:nvSpPr>
        <dsp:cNvPr id="0" name=""/>
        <dsp:cNvSpPr/>
      </dsp:nvSpPr>
      <dsp:spPr>
        <a:xfrm>
          <a:off x="844062" y="459491"/>
          <a:ext cx="2442276" cy="2442276"/>
        </a:xfrm>
        <a:custGeom>
          <a:avLst/>
          <a:gdLst/>
          <a:ahLst/>
          <a:cxnLst/>
          <a:rect l="0" t="0" r="0" b="0"/>
          <a:pathLst>
            <a:path>
              <a:moveTo>
                <a:pt x="1801519" y="2295539"/>
              </a:moveTo>
              <a:arcTo wR="1221138" hR="1221138" stAng="3697351" swAng="340529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ED7AB7-E69D-4FC1-919A-EF209F112ABF}">
      <dsp:nvSpPr>
        <dsp:cNvPr id="0" name=""/>
        <dsp:cNvSpPr/>
      </dsp:nvSpPr>
      <dsp:spPr>
        <a:xfrm>
          <a:off x="302793" y="1833033"/>
          <a:ext cx="1409741" cy="916332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300" kern="1200" dirty="0" smtClean="0"/>
            <a:t>وسائل حل الخلاف</a:t>
          </a:r>
          <a:endParaRPr lang="en-US" sz="2300" kern="1200" dirty="0"/>
        </a:p>
      </dsp:txBody>
      <dsp:txXfrm>
        <a:off x="347525" y="1877765"/>
        <a:ext cx="1320277" cy="826868"/>
      </dsp:txXfrm>
    </dsp:sp>
    <dsp:sp modelId="{AB899C29-4C60-44C3-AA71-8D0BDDA2F41B}">
      <dsp:nvSpPr>
        <dsp:cNvPr id="0" name=""/>
        <dsp:cNvSpPr/>
      </dsp:nvSpPr>
      <dsp:spPr>
        <a:xfrm>
          <a:off x="844062" y="459491"/>
          <a:ext cx="2442276" cy="2442276"/>
        </a:xfrm>
        <a:custGeom>
          <a:avLst/>
          <a:gdLst/>
          <a:ahLst/>
          <a:cxnLst/>
          <a:rect l="0" t="0" r="0" b="0"/>
          <a:pathLst>
            <a:path>
              <a:moveTo>
                <a:pt x="8043" y="1361068"/>
              </a:moveTo>
              <a:arcTo wR="1221138" hR="1221138" stAng="10405200" swAng="364409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51FB8-2E36-4029-9E04-BE9410F617B9}">
      <dsp:nvSpPr>
        <dsp:cNvPr id="0" name=""/>
        <dsp:cNvSpPr/>
      </dsp:nvSpPr>
      <dsp:spPr>
        <a:xfrm>
          <a:off x="1360330" y="1325"/>
          <a:ext cx="1409741" cy="916332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300" kern="1200" dirty="0" smtClean="0"/>
            <a:t>اختلاف القيم</a:t>
          </a:r>
          <a:endParaRPr lang="en-US" sz="2300" kern="1200" dirty="0"/>
        </a:p>
      </dsp:txBody>
      <dsp:txXfrm>
        <a:off x="1405062" y="46057"/>
        <a:ext cx="1320277" cy="826868"/>
      </dsp:txXfrm>
    </dsp:sp>
    <dsp:sp modelId="{1B68905C-065B-4B37-BAAF-2CA26B65D057}">
      <dsp:nvSpPr>
        <dsp:cNvPr id="0" name=""/>
        <dsp:cNvSpPr/>
      </dsp:nvSpPr>
      <dsp:spPr>
        <a:xfrm>
          <a:off x="844062" y="459491"/>
          <a:ext cx="2442276" cy="2442276"/>
        </a:xfrm>
        <a:custGeom>
          <a:avLst/>
          <a:gdLst/>
          <a:ahLst/>
          <a:cxnLst/>
          <a:rect l="0" t="0" r="0" b="0"/>
          <a:pathLst>
            <a:path>
              <a:moveTo>
                <a:pt x="1936230" y="231278"/>
              </a:moveTo>
              <a:arcTo wR="1221138" hR="1221138" stAng="18350701" swAng="364409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A39166-4FF7-491C-B030-9C8A1BE4C69C}">
      <dsp:nvSpPr>
        <dsp:cNvPr id="0" name=""/>
        <dsp:cNvSpPr/>
      </dsp:nvSpPr>
      <dsp:spPr>
        <a:xfrm>
          <a:off x="2417866" y="1833033"/>
          <a:ext cx="1409741" cy="916332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300" kern="1200" dirty="0" smtClean="0"/>
            <a:t>سوء الفهم</a:t>
          </a:r>
          <a:endParaRPr lang="en-US" sz="2300" kern="1200" dirty="0"/>
        </a:p>
      </dsp:txBody>
      <dsp:txXfrm>
        <a:off x="2462598" y="1877765"/>
        <a:ext cx="1320277" cy="826868"/>
      </dsp:txXfrm>
    </dsp:sp>
    <dsp:sp modelId="{DA5E9F8C-B7C2-4402-8598-531AD499B283}">
      <dsp:nvSpPr>
        <dsp:cNvPr id="0" name=""/>
        <dsp:cNvSpPr/>
      </dsp:nvSpPr>
      <dsp:spPr>
        <a:xfrm>
          <a:off x="844062" y="459491"/>
          <a:ext cx="2442276" cy="2442276"/>
        </a:xfrm>
        <a:custGeom>
          <a:avLst/>
          <a:gdLst/>
          <a:ahLst/>
          <a:cxnLst/>
          <a:rect l="0" t="0" r="0" b="0"/>
          <a:pathLst>
            <a:path>
              <a:moveTo>
                <a:pt x="1801519" y="2295539"/>
              </a:moveTo>
              <a:arcTo wR="1221138" hR="1221138" stAng="3697351" swAng="340529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ED7AB7-E69D-4FC1-919A-EF209F112ABF}">
      <dsp:nvSpPr>
        <dsp:cNvPr id="0" name=""/>
        <dsp:cNvSpPr/>
      </dsp:nvSpPr>
      <dsp:spPr>
        <a:xfrm>
          <a:off x="302793" y="1833033"/>
          <a:ext cx="1409741" cy="916332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300" kern="1200" dirty="0" smtClean="0"/>
            <a:t>الرغبة في السيطرة</a:t>
          </a:r>
          <a:endParaRPr lang="en-US" sz="2300" kern="1200" dirty="0"/>
        </a:p>
      </dsp:txBody>
      <dsp:txXfrm>
        <a:off x="347525" y="1877765"/>
        <a:ext cx="1320277" cy="826868"/>
      </dsp:txXfrm>
    </dsp:sp>
    <dsp:sp modelId="{AB899C29-4C60-44C3-AA71-8D0BDDA2F41B}">
      <dsp:nvSpPr>
        <dsp:cNvPr id="0" name=""/>
        <dsp:cNvSpPr/>
      </dsp:nvSpPr>
      <dsp:spPr>
        <a:xfrm>
          <a:off x="844062" y="459491"/>
          <a:ext cx="2442276" cy="2442276"/>
        </a:xfrm>
        <a:custGeom>
          <a:avLst/>
          <a:gdLst/>
          <a:ahLst/>
          <a:cxnLst/>
          <a:rect l="0" t="0" r="0" b="0"/>
          <a:pathLst>
            <a:path>
              <a:moveTo>
                <a:pt x="8043" y="1361068"/>
              </a:moveTo>
              <a:arcTo wR="1221138" hR="1221138" stAng="10405200" swAng="364409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fif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6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67543"/>
            <a:ext cx="9083040" cy="1793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400" dirty="0" smtClean="0"/>
              <a:t>حل الخلاف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 smtClean="0"/>
              <a:t>أولا: مفهومي الخلاف وحل الخلاف</a:t>
            </a:r>
          </a:p>
          <a:p>
            <a:r>
              <a:rPr lang="ar-JO" dirty="0" smtClean="0"/>
              <a:t>ثانيا</a:t>
            </a:r>
            <a:r>
              <a:rPr lang="ar-JO" dirty="0"/>
              <a:t>: </a:t>
            </a:r>
            <a:r>
              <a:rPr lang="ar-JO" dirty="0" smtClean="0"/>
              <a:t>عناصر الخلاف وأسبابه</a:t>
            </a:r>
          </a:p>
          <a:p>
            <a:r>
              <a:rPr lang="ar-JO" dirty="0" smtClean="0"/>
              <a:t>ثالثا: طرق حل الخلاف</a:t>
            </a:r>
          </a:p>
          <a:p>
            <a:r>
              <a:rPr lang="ar-JO" dirty="0" smtClean="0"/>
              <a:t>رابعا: فوائد حل الخلاف</a:t>
            </a:r>
          </a:p>
          <a:p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696686" y="5918107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303" y="165463"/>
            <a:ext cx="2011680" cy="14020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596" y="1729694"/>
            <a:ext cx="1232808" cy="884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مفهومي الخلاف وحل الخلاف </a:t>
            </a:r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b="1" i="1" dirty="0" smtClean="0">
                <a:solidFill>
                  <a:srgbClr val="FF0000"/>
                </a:solidFill>
              </a:rPr>
              <a:t>               </a:t>
            </a:r>
          </a:p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</a:t>
            </a:r>
            <a:r>
              <a:rPr lang="ar-JO" b="1" i="1" dirty="0" smtClean="0">
                <a:solidFill>
                  <a:srgbClr val="FF0000"/>
                </a:solidFill>
              </a:rPr>
              <a:t>              </a:t>
            </a:r>
            <a:r>
              <a:rPr lang="ar-JO" dirty="0" smtClean="0">
                <a:solidFill>
                  <a:srgbClr val="FF0000"/>
                </a:solidFill>
              </a:rPr>
              <a:t>الخلاف: </a:t>
            </a:r>
            <a:r>
              <a:rPr lang="ar-JO" dirty="0" smtClean="0"/>
              <a:t>هو حالة عدم الاتفاق بين طرفين مما يؤدي إلى حدوث نزاع.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FF0000"/>
                </a:solidFill>
              </a:rPr>
              <a:t>              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FF0000"/>
                </a:solidFill>
              </a:rPr>
              <a:t>            حل الخلاف </a:t>
            </a:r>
            <a:r>
              <a:rPr lang="ar-JO" dirty="0" smtClean="0">
                <a:solidFill>
                  <a:schemeClr val="tx1"/>
                </a:solidFill>
              </a:rPr>
              <a:t>: هو إعادة الثقة بين المختلفين وإعادة العلاقات بينهما إلى حالتها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الطبيعية، وانهاء الخلاف بينهما.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910045" y="1898561"/>
            <a:ext cx="1719943" cy="551943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عرف؟</a:t>
            </a:r>
            <a:endParaRPr lang="ar-J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609" y="2963617"/>
            <a:ext cx="1326191" cy="9480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946108" y="1854545"/>
            <a:ext cx="1285911" cy="95671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869" y="3968521"/>
            <a:ext cx="3283131" cy="23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عناصر الخلاف وأسبابه</a:t>
            </a:r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    عناصر الخلاف:                                                  أسباب الخلاف:</a:t>
            </a: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8289472" y="426085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عدد؟</a:t>
            </a:r>
            <a:endParaRPr lang="ar-JO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5475834"/>
              </p:ext>
            </p:extLst>
          </p:nvPr>
        </p:nvGraphicFramePr>
        <p:xfrm>
          <a:off x="7055939" y="2717072"/>
          <a:ext cx="4130402" cy="3072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10555634"/>
              </p:ext>
            </p:extLst>
          </p:nvPr>
        </p:nvGraphicFramePr>
        <p:xfrm>
          <a:off x="1454332" y="2717071"/>
          <a:ext cx="4130402" cy="3072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023" y="1849399"/>
            <a:ext cx="1647915" cy="2470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0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0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0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0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Graphic spid="5" grpId="0">
        <p:bldSub>
          <a:bldDgm bld="one"/>
        </p:bldSub>
      </p:bldGraphic>
      <p:bldGraphic spid="10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طرق حل الخلاف</a:t>
            </a:r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يجب السيطرة على الخلاف ومنع اتساعه إلى أطراف أخرى ويفترض في حل الخلاف احترام </a:t>
            </a:r>
            <a:r>
              <a:rPr lang="ar-JO" smtClean="0"/>
              <a:t>الأطراف </a:t>
            </a:r>
            <a:r>
              <a:rPr lang="ar-JO" smtClean="0"/>
              <a:t>جميعها، </a:t>
            </a:r>
            <a:r>
              <a:rPr lang="ar-JO" dirty="0" smtClean="0"/>
              <a:t>ومن وسائل حل الخلاف:</a:t>
            </a:r>
          </a:p>
          <a:p>
            <a:pPr marL="0" indent="0" algn="r" rtl="1">
              <a:buNone/>
            </a:pPr>
            <a:r>
              <a:rPr lang="ar-JO" b="1" dirty="0" smtClean="0">
                <a:solidFill>
                  <a:srgbClr val="FF0000"/>
                </a:solidFill>
              </a:rPr>
              <a:t>التفاوض:</a:t>
            </a:r>
            <a:r>
              <a:rPr lang="ar-JO" b="1" dirty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chemeClr val="tx1"/>
                </a:solidFill>
              </a:rPr>
              <a:t>الالتقاء سويا لمناقشة المشكلة والتوصل إلى حل يرضي الأطراف.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b="1" dirty="0" smtClean="0">
                <a:solidFill>
                  <a:srgbClr val="FF0000"/>
                </a:solidFill>
              </a:rPr>
              <a:t>الوساطة: </a:t>
            </a:r>
            <a:r>
              <a:rPr lang="ar-JO" dirty="0" smtClean="0">
                <a:solidFill>
                  <a:schemeClr val="tx1"/>
                </a:solidFill>
              </a:rPr>
              <a:t>تدخل طرف ثالث محايد يساعد الأطراف المتنازعة في حل يرضيهم.</a:t>
            </a: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 </a:t>
            </a: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2783399" y="651384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عدد؟</a:t>
            </a:r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919" y="4812995"/>
            <a:ext cx="2989801" cy="15400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918" y="3261126"/>
            <a:ext cx="2711127" cy="98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0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طرق حل الخلاف</a:t>
            </a:r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b="1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b="1" dirty="0" smtClean="0">
                <a:solidFill>
                  <a:srgbClr val="FF0000"/>
                </a:solidFill>
              </a:rPr>
              <a:t>التحكيم: </a:t>
            </a:r>
            <a:r>
              <a:rPr lang="ar-JO" dirty="0" smtClean="0">
                <a:solidFill>
                  <a:schemeClr val="tx1"/>
                </a:solidFill>
              </a:rPr>
              <a:t>يستند إلى قانون رسمي او عشائري، ويعد حكمه ملزما للطرفين.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b="1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b="1" dirty="0" smtClean="0">
                <a:solidFill>
                  <a:srgbClr val="FF0000"/>
                </a:solidFill>
              </a:rPr>
              <a:t>المصالحة: </a:t>
            </a:r>
            <a:r>
              <a:rPr lang="ar-JO" dirty="0" smtClean="0">
                <a:solidFill>
                  <a:schemeClr val="tx1"/>
                </a:solidFill>
              </a:rPr>
              <a:t>تأتي المصالحة بعد قبول الأطراف بالحل، وعودة علاقتهم إلى طبيعتها.</a:t>
            </a: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 </a:t>
            </a: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2321844" y="651384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عدد؟</a:t>
            </a:r>
            <a:endParaRPr lang="ar-JO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687" y="4920781"/>
            <a:ext cx="3287484" cy="13277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9749" y="2812869"/>
            <a:ext cx="3274422" cy="155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69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فوائد حل الخلاف</a:t>
            </a:r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b="1" dirty="0" smtClean="0">
                <a:solidFill>
                  <a:srgbClr val="FF0000"/>
                </a:solidFill>
              </a:rPr>
              <a:t>يحقق حل الخلاف فوائد كثيرة منها: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1- منع النزاعات.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2- إنهاء التوتر والقلق.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3- توفير الوقت والجهد.</a:t>
            </a: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5057141" y="2028896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عدد؟</a:t>
            </a:r>
            <a:endParaRPr lang="ar-JO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266" y="3106451"/>
            <a:ext cx="3587025" cy="288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53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4185</TotalTime>
  <Words>205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حل الخلاف </vt:lpstr>
      <vt:lpstr>مفهومي الخلاف وحل الخلاف  </vt:lpstr>
      <vt:lpstr>عناصر الخلاف وأسبابه </vt:lpstr>
      <vt:lpstr>طرق حل الخلاف </vt:lpstr>
      <vt:lpstr>طرق حل الخلاف </vt:lpstr>
      <vt:lpstr>فوائد حل الخلاف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Admin</cp:lastModifiedBy>
  <cp:revision>225</cp:revision>
  <dcterms:created xsi:type="dcterms:W3CDTF">2020-06-28T05:54:10Z</dcterms:created>
  <dcterms:modified xsi:type="dcterms:W3CDTF">2020-12-14T09:13:43Z</dcterms:modified>
</cp:coreProperties>
</file>