
<file path=[Content_Types].xml><?xml version="1.0" encoding="utf-8"?>
<Types xmlns="http://schemas.openxmlformats.org/package/2006/content-types">
  <Default Extension="jfif" ContentType="image/jpeg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" initials="A" lastIdx="0" clrIdx="0">
    <p:extLst>
      <p:ext uri="{19B8F6BF-5375-455C-9EA6-DF929625EA0E}">
        <p15:presenceInfo xmlns:p15="http://schemas.microsoft.com/office/powerpoint/2012/main" userId="Adm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698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732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857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701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303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948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37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61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38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754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939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3D2F3-6B12-4AE1-B59F-2AEE8676ED50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861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fif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238103"/>
            <a:ext cx="9144000" cy="127186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ar-JO" dirty="0"/>
              <a:t>جلالة الملك طلال بن عبد الله الأول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12820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ar-JO" dirty="0">
                <a:hlinkClick r:id="rId2" action="ppaction://hlinksldjump"/>
              </a:rPr>
              <a:t>أولا </a:t>
            </a:r>
            <a:r>
              <a:rPr lang="ar-JO" dirty="0"/>
              <a:t>: نشأة الملك طلال</a:t>
            </a:r>
          </a:p>
          <a:p>
            <a:r>
              <a:rPr lang="ar-JO" dirty="0">
                <a:hlinkClick r:id="rId3" action="ppaction://hlinksldjump"/>
              </a:rPr>
              <a:t>ثانيا</a:t>
            </a:r>
            <a:r>
              <a:rPr lang="ar-JO" dirty="0"/>
              <a:t> : أبناء الملك طلال </a:t>
            </a:r>
          </a:p>
          <a:p>
            <a:r>
              <a:rPr lang="ar-JO" dirty="0">
                <a:hlinkClick r:id="rId3" action="ppaction://hlinksldjump"/>
              </a:rPr>
              <a:t>ثالثا </a:t>
            </a:r>
            <a:r>
              <a:rPr lang="ar-JO" dirty="0"/>
              <a:t>: انجازات جلالة الملك طلال</a:t>
            </a:r>
          </a:p>
          <a:p>
            <a:r>
              <a:rPr lang="ar-JO" dirty="0">
                <a:hlinkClick r:id="rId3" action="ppaction://hlinksldjump"/>
              </a:rPr>
              <a:t>رابعا</a:t>
            </a:r>
            <a:r>
              <a:rPr lang="ar-JO" dirty="0"/>
              <a:t> : الدفاع عن ثرى فلسطين </a:t>
            </a:r>
          </a:p>
          <a:p>
            <a:endParaRPr lang="ar-JO" dirty="0"/>
          </a:p>
        </p:txBody>
      </p:sp>
      <p:sp>
        <p:nvSpPr>
          <p:cNvPr id="5" name="Left Arrow 4"/>
          <p:cNvSpPr/>
          <p:nvPr/>
        </p:nvSpPr>
        <p:spPr>
          <a:xfrm>
            <a:off x="766355" y="5730241"/>
            <a:ext cx="984068" cy="50509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6709" y="260740"/>
            <a:ext cx="5477691" cy="1931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877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نشأة جلالة الملك طلال بن عبد الله وابنائه 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49448"/>
            <a:ext cx="10515600" cy="435133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dirty="0">
                <a:solidFill>
                  <a:srgbClr val="FF0000"/>
                </a:solidFill>
              </a:rPr>
              <a:t>نشأة جلالة الملك طلال بن عبد الله: </a:t>
            </a:r>
          </a:p>
          <a:p>
            <a:pPr marL="0" indent="0" algn="r" rtl="1">
              <a:buNone/>
            </a:pPr>
            <a:r>
              <a:rPr lang="ar-JO" dirty="0">
                <a:solidFill>
                  <a:schemeClr val="tx1"/>
                </a:solidFill>
              </a:rPr>
              <a:t>هو ثاني ملوك المملكة الأردنية تولى العرش بعد استشهاد والده الملك عبد الله الأول </a:t>
            </a:r>
          </a:p>
          <a:p>
            <a:pPr marL="0" indent="0" algn="r" rtl="1">
              <a:buNone/>
            </a:pPr>
            <a:r>
              <a:rPr lang="ar-JO" dirty="0">
                <a:solidFill>
                  <a:schemeClr val="tx1"/>
                </a:solidFill>
              </a:rPr>
              <a:t>* حكم بين عامي 1951 م - 1952 م </a:t>
            </a:r>
          </a:p>
          <a:p>
            <a:pPr marL="0" indent="0" algn="r" rtl="1">
              <a:buNone/>
            </a:pPr>
            <a:r>
              <a:rPr lang="ar-JO" dirty="0">
                <a:solidFill>
                  <a:schemeClr val="tx1"/>
                </a:solidFill>
              </a:rPr>
              <a:t>* انتهت ولايته عندما تنحى عن العرش لأسباب صحية. </a:t>
            </a:r>
          </a:p>
          <a:p>
            <a:pPr marL="0" indent="0" algn="r" rtl="1">
              <a:buNone/>
            </a:pPr>
            <a:r>
              <a:rPr lang="ar-JO" dirty="0">
                <a:solidFill>
                  <a:schemeClr val="tx1"/>
                </a:solidFill>
              </a:rPr>
              <a:t>* نشأ جلالته في رعاية والده عبد الله وجده الشريف الحسين</a:t>
            </a:r>
          </a:p>
          <a:p>
            <a:pPr marL="0" indent="0" algn="r" rtl="1">
              <a:buNone/>
            </a:pPr>
            <a:r>
              <a:rPr lang="ar-JO" dirty="0">
                <a:solidFill>
                  <a:schemeClr val="tx1"/>
                </a:solidFill>
              </a:rPr>
              <a:t>* كان</a:t>
            </a:r>
            <a:r>
              <a:rPr lang="ar-JO" dirty="0">
                <a:solidFill>
                  <a:srgbClr val="FF0000"/>
                </a:solidFill>
              </a:rPr>
              <a:t> يتصف </a:t>
            </a:r>
            <a:r>
              <a:rPr lang="ar-JO" dirty="0">
                <a:solidFill>
                  <a:schemeClr val="tx1"/>
                </a:solidFill>
              </a:rPr>
              <a:t>جلالته باللطف والتهذيب ودماثة الخلق. </a:t>
            </a:r>
          </a:p>
          <a:p>
            <a:pPr marL="0" indent="0" algn="r" rtl="1">
              <a:buNone/>
            </a:pPr>
            <a:r>
              <a:rPr lang="ar-JO" dirty="0">
                <a:solidFill>
                  <a:srgbClr val="00B0F0"/>
                </a:solidFill>
              </a:rPr>
              <a:t>أبناء الملك طلال: </a:t>
            </a:r>
            <a:r>
              <a:rPr lang="ar-JO" dirty="0"/>
              <a:t>أكبرهم الأمير الحسين الذي أصبح ملكا ، الأمير محمد، الأمير الحسن والأميرة بسمة .</a:t>
            </a:r>
          </a:p>
          <a:p>
            <a:pPr marL="0" indent="0" algn="r" rtl="1">
              <a:buNone/>
            </a:pPr>
            <a:endParaRPr lang="ar-JO" dirty="0"/>
          </a:p>
        </p:txBody>
      </p:sp>
      <p:sp>
        <p:nvSpPr>
          <p:cNvPr id="8" name="Left Arrow 7">
            <a:hlinkClick r:id="rId2" action="ppaction://hlinksldjump"/>
          </p:cNvPr>
          <p:cNvSpPr/>
          <p:nvPr/>
        </p:nvSpPr>
        <p:spPr>
          <a:xfrm>
            <a:off x="838200" y="6017623"/>
            <a:ext cx="790303" cy="51639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5583" y="2682239"/>
            <a:ext cx="1834539" cy="213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8891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/>
              <a:t>انجازات جلالة الملك طلال بن عبد الله الاول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dirty="0">
                <a:solidFill>
                  <a:srgbClr val="0070C0"/>
                </a:solidFill>
              </a:rPr>
              <a:t>1- إصدار الدستور: </a:t>
            </a:r>
            <a:r>
              <a:rPr lang="ar-JO" dirty="0">
                <a:solidFill>
                  <a:schemeClr val="tx1"/>
                </a:solidFill>
              </a:rPr>
              <a:t>أصدره عام 1952م ويعد هذا الدستور من أحدث الدساتير في العالم.</a:t>
            </a:r>
          </a:p>
          <a:p>
            <a:pPr marL="0" indent="0" algn="r" rtl="1">
              <a:buNone/>
            </a:pPr>
            <a:endParaRPr lang="ar-JO" dirty="0">
              <a:solidFill>
                <a:schemeClr val="tx1"/>
              </a:solidFill>
            </a:endParaRPr>
          </a:p>
          <a:p>
            <a:pPr marL="0" indent="0" algn="r" rtl="1">
              <a:buNone/>
            </a:pPr>
            <a:r>
              <a:rPr lang="ar-JO" dirty="0">
                <a:solidFill>
                  <a:schemeClr val="tx1"/>
                </a:solidFill>
              </a:rPr>
              <a:t>       </a:t>
            </a:r>
            <a:r>
              <a:rPr lang="ar-JO" dirty="0">
                <a:solidFill>
                  <a:srgbClr val="FF0000"/>
                </a:solidFill>
              </a:rPr>
              <a:t>علل: </a:t>
            </a:r>
            <a:r>
              <a:rPr lang="ar-JO" dirty="0">
                <a:solidFill>
                  <a:schemeClr val="tx1"/>
                </a:solidFill>
              </a:rPr>
              <a:t>يعد دستور الذي أصدره جلالة الملك طلال من احدث الدساتير في العالم.</a:t>
            </a:r>
          </a:p>
          <a:p>
            <a:pPr algn="r" rtl="1"/>
            <a:r>
              <a:rPr lang="ar-JO" dirty="0">
                <a:solidFill>
                  <a:srgbClr val="00B050"/>
                </a:solidFill>
              </a:rPr>
              <a:t>لأنه عاصر متطلبات الحياة الديمقراطية. من خلال انتخاب النواب</a:t>
            </a:r>
          </a:p>
          <a:p>
            <a:pPr algn="r" rtl="1"/>
            <a:r>
              <a:rPr lang="ar-JO">
                <a:solidFill>
                  <a:srgbClr val="00B050"/>
                </a:solidFill>
              </a:rPr>
              <a:t>وكفل </a:t>
            </a:r>
            <a:r>
              <a:rPr lang="ar-JO" dirty="0">
                <a:solidFill>
                  <a:srgbClr val="00B050"/>
                </a:solidFill>
              </a:rPr>
              <a:t>للمواطن الأردني حق العمل والتعليم والرفاه الاجتماعي.</a:t>
            </a:r>
          </a:p>
          <a:p>
            <a:pPr marL="0" indent="0" algn="r" rtl="1">
              <a:buNone/>
            </a:pPr>
            <a:r>
              <a:rPr lang="ar-JO" dirty="0">
                <a:solidFill>
                  <a:srgbClr val="0070C0"/>
                </a:solidFill>
              </a:rPr>
              <a:t>2- إلزامية التعليم : </a:t>
            </a:r>
            <a:r>
              <a:rPr lang="ar-JO" dirty="0">
                <a:solidFill>
                  <a:schemeClr val="tx1"/>
                </a:solidFill>
              </a:rPr>
              <a:t>جعل التعليم إلزاميا ومجانيا، مما كان له الأثر الأكبر في النهضة التعليمية.</a:t>
            </a:r>
          </a:p>
          <a:p>
            <a:pPr marL="0" indent="0" algn="r" rtl="1">
              <a:buNone/>
            </a:pPr>
            <a:r>
              <a:rPr lang="ar-JO" dirty="0">
                <a:solidFill>
                  <a:srgbClr val="0070C0"/>
                </a:solidFill>
              </a:rPr>
              <a:t>3- الدفاع عن ثرى فلسطين: </a:t>
            </a:r>
            <a:r>
              <a:rPr lang="ar-JO" dirty="0">
                <a:solidFill>
                  <a:schemeClr val="tx1"/>
                </a:solidFill>
              </a:rPr>
              <a:t>شارك في الحرب العربية الإسرائيلية عام 1948م قبل توليه العرش ، فخاض مع القوات المسلحة الأردنية معارك بطولية ضد العدو الصهيوني.</a:t>
            </a:r>
          </a:p>
          <a:p>
            <a:pPr marL="0" indent="0" algn="r" rtl="1">
              <a:buNone/>
            </a:pPr>
            <a:endParaRPr lang="ar-JO" dirty="0"/>
          </a:p>
        </p:txBody>
      </p:sp>
      <p:sp>
        <p:nvSpPr>
          <p:cNvPr id="6" name="Left Arrow 5">
            <a:hlinkClick r:id="rId2" action="ppaction://hlinksldjump"/>
          </p:cNvPr>
          <p:cNvSpPr/>
          <p:nvPr/>
        </p:nvSpPr>
        <p:spPr>
          <a:xfrm>
            <a:off x="400595" y="6008914"/>
            <a:ext cx="818605" cy="53661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Explosion 1 9"/>
          <p:cNvSpPr/>
          <p:nvPr/>
        </p:nvSpPr>
        <p:spPr>
          <a:xfrm>
            <a:off x="9994394" y="599441"/>
            <a:ext cx="1288870" cy="772477"/>
          </a:xfrm>
          <a:prstGeom prst="irregularSeal1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dirty="0"/>
              <a:t>اذكر ؟</a:t>
            </a:r>
            <a:endParaRPr lang="en-US" dirty="0"/>
          </a:p>
        </p:txBody>
      </p:sp>
      <p:pic>
        <p:nvPicPr>
          <p:cNvPr id="7" name="Content Placeholder 4" descr="Spotprent Smiley Vragen · Gratis afbeelding op Pixabay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3896" y="2738569"/>
            <a:ext cx="649368" cy="481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2988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/>
              <a:t>وفاة جلالة الملك طلال بن عبد الله الأول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endParaRPr lang="ar-JO" dirty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r>
              <a:rPr lang="ar-JO" dirty="0">
                <a:solidFill>
                  <a:srgbClr val="FF0000"/>
                </a:solidFill>
              </a:rPr>
              <a:t>وفاته </a:t>
            </a:r>
            <a:r>
              <a:rPr lang="ar-JO" dirty="0">
                <a:solidFill>
                  <a:schemeClr val="tx1"/>
                </a:solidFill>
              </a:rPr>
              <a:t>:</a:t>
            </a:r>
          </a:p>
          <a:p>
            <a:pPr marL="0" indent="0" algn="r" rtl="1">
              <a:buNone/>
            </a:pPr>
            <a:r>
              <a:rPr lang="ar-JO" dirty="0">
                <a:solidFill>
                  <a:schemeClr val="tx1"/>
                </a:solidFill>
              </a:rPr>
              <a:t> نتيجة الأوضاع الصحية التي ألمت بجلالة الملك طلال فقد تنحى عن العرش </a:t>
            </a:r>
            <a:r>
              <a:rPr lang="ar-JO">
                <a:solidFill>
                  <a:schemeClr val="tx1"/>
                </a:solidFill>
              </a:rPr>
              <a:t>في عام 1952، </a:t>
            </a:r>
            <a:r>
              <a:rPr lang="ar-JO" dirty="0">
                <a:solidFill>
                  <a:schemeClr val="tx1"/>
                </a:solidFill>
              </a:rPr>
              <a:t>وتوفي في عام 1972م</a:t>
            </a:r>
          </a:p>
          <a:p>
            <a:pPr marL="0" indent="0" algn="r" rtl="1">
              <a:buNone/>
            </a:pPr>
            <a:endParaRPr lang="ar-JO" dirty="0"/>
          </a:p>
        </p:txBody>
      </p:sp>
      <p:sp>
        <p:nvSpPr>
          <p:cNvPr id="6" name="Left Arrow 5">
            <a:hlinkClick r:id="rId2" action="ppaction://hlinksldjump"/>
          </p:cNvPr>
          <p:cNvSpPr/>
          <p:nvPr/>
        </p:nvSpPr>
        <p:spPr>
          <a:xfrm>
            <a:off x="400595" y="6008914"/>
            <a:ext cx="818605" cy="53661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1930" y="3388299"/>
            <a:ext cx="1683340" cy="2557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75624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976</TotalTime>
  <Words>255</Words>
  <Application>Microsoft Office PowerPoint</Application>
  <PresentationFormat>Widescreen</PresentationFormat>
  <Paragraphs>26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جلالة الملك طلال بن عبد الله الأول </vt:lpstr>
      <vt:lpstr>نشأة جلالة الملك طلال بن عبد الله وابنائه </vt:lpstr>
      <vt:lpstr>انجازات جلالة الملك طلال بن عبد الله الاول</vt:lpstr>
      <vt:lpstr>وفاة جلالة الملك طلال بن عبد الله الأول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موقع وطني</dc:title>
  <dc:creator>Admin</dc:creator>
  <cp:lastModifiedBy>s.almanasir</cp:lastModifiedBy>
  <cp:revision>94</cp:revision>
  <dcterms:created xsi:type="dcterms:W3CDTF">2020-06-28T05:54:10Z</dcterms:created>
  <dcterms:modified xsi:type="dcterms:W3CDTF">2023-11-25T09:07:26Z</dcterms:modified>
</cp:coreProperties>
</file>