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274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جلالة الملك المؤسس عبد الله الأول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</a:t>
            </a:r>
            <a:r>
              <a:rPr lang="ar-JO" dirty="0" smtClean="0"/>
              <a:t>الثورة العربية الكبرى</a:t>
            </a:r>
            <a:endParaRPr lang="ar-JO" dirty="0" smtClean="0"/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</a:t>
            </a:r>
            <a:r>
              <a:rPr lang="ar-JO" dirty="0" smtClean="0"/>
              <a:t>تأسيس إمارة شرق الأردن</a:t>
            </a:r>
            <a:r>
              <a:rPr lang="ar-JO" dirty="0" smtClean="0"/>
              <a:t> </a:t>
            </a:r>
            <a:endParaRPr lang="ar-JO" dirty="0" smtClean="0"/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</a:t>
            </a:r>
            <a:r>
              <a:rPr lang="ar-JO" dirty="0" smtClean="0"/>
              <a:t>انجازات</a:t>
            </a:r>
            <a:r>
              <a:rPr lang="ar-JO" dirty="0" smtClean="0"/>
              <a:t> </a:t>
            </a:r>
            <a:r>
              <a:rPr lang="ar-JO" dirty="0" smtClean="0"/>
              <a:t>جلالة الملك عبد الله </a:t>
            </a:r>
            <a:r>
              <a:rPr lang="ar-JO" dirty="0" smtClean="0"/>
              <a:t>الأول</a:t>
            </a:r>
            <a:endParaRPr lang="ar-JO" dirty="0" smtClean="0"/>
          </a:p>
          <a:p>
            <a:r>
              <a:rPr lang="ar-JO" dirty="0" smtClean="0">
                <a:hlinkClick r:id="rId3" action="ppaction://hlinksldjump"/>
              </a:rPr>
              <a:t>رابعا</a:t>
            </a:r>
            <a:r>
              <a:rPr lang="ar-JO" dirty="0" smtClean="0"/>
              <a:t> </a:t>
            </a:r>
            <a:r>
              <a:rPr lang="ar-JO" dirty="0"/>
              <a:t>: </a:t>
            </a:r>
            <a:r>
              <a:rPr lang="ar-JO" dirty="0" smtClean="0"/>
              <a:t>موقف جلالة الملك عبد الله الأول من القضية الفلسطينية </a:t>
            </a:r>
            <a:endParaRPr lang="ar-JO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الثورة العربية الكبرى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الثورة العربية الكبرى</a:t>
            </a:r>
            <a:r>
              <a:rPr lang="ar-JO" dirty="0" smtClean="0"/>
              <a:t>: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قائدها</a:t>
            </a:r>
            <a:r>
              <a:rPr lang="ar-JO" dirty="0" smtClean="0"/>
              <a:t>: الشريف الحسين بن علي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تاريخ حدوثها</a:t>
            </a:r>
            <a:r>
              <a:rPr lang="ar-JO" dirty="0" smtClean="0"/>
              <a:t>: 10/حزيران/1916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سبب انطلاقها</a:t>
            </a:r>
            <a:r>
              <a:rPr lang="ar-JO" dirty="0" smtClean="0"/>
              <a:t>: لتخليص العرب من الظلم الذي لحق بهم نهاية حكم الدولة العثمانية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أبناء الشريف الحسين: </a:t>
            </a:r>
            <a:r>
              <a:rPr lang="ar-JO" dirty="0" smtClean="0"/>
              <a:t>الأمير فيصل، الأمير عبد الله، الأمير علي والأمير زيد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أهم إ</a:t>
            </a:r>
            <a:r>
              <a:rPr lang="ar-JO" dirty="0" smtClean="0">
                <a:solidFill>
                  <a:srgbClr val="00B050"/>
                </a:solidFill>
              </a:rPr>
              <a:t>نجازات الثورة : </a:t>
            </a:r>
            <a:r>
              <a:rPr lang="ar-JO" dirty="0" smtClean="0"/>
              <a:t>تأسيس إمارة شرق الأردن.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814" y="1820637"/>
            <a:ext cx="3037100" cy="1425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79" y="4245430"/>
            <a:ext cx="4376057" cy="17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تأسيس إمارة شرق الأردن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 </a:t>
            </a:r>
            <a:r>
              <a:rPr lang="ar-JO" dirty="0" smtClean="0">
                <a:solidFill>
                  <a:schemeClr val="tx1"/>
                </a:solidFill>
              </a:rPr>
              <a:t>مؤسس إمارة شرق الأردن </a:t>
            </a:r>
            <a:r>
              <a:rPr lang="ar-JO" dirty="0" smtClean="0">
                <a:solidFill>
                  <a:srgbClr val="FF0000"/>
                </a:solidFill>
              </a:rPr>
              <a:t>هو الأمير عبد الله بن الشريف الحسين بن علي</a:t>
            </a:r>
            <a:r>
              <a:rPr lang="ar-JO" dirty="0">
                <a:solidFill>
                  <a:srgbClr val="FF0000"/>
                </a:solidFill>
              </a:rPr>
              <a:t>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وصل الأمير عبد الله إلى معان بعد انطلاق الثورة العربية الكبرى ثم انتقل إلى عمان حيث أسس إمارة شرق الأردن عام </a:t>
            </a:r>
            <a:r>
              <a:rPr lang="ar-JO" dirty="0" smtClean="0">
                <a:solidFill>
                  <a:srgbClr val="FF0000"/>
                </a:solidFill>
              </a:rPr>
              <a:t>1921 م 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/>
              <a:t>عرفت إمارة شرق الأردن باسم </a:t>
            </a:r>
            <a:r>
              <a:rPr lang="ar-JO" dirty="0" smtClean="0">
                <a:solidFill>
                  <a:srgbClr val="FF0000"/>
                </a:solidFill>
              </a:rPr>
              <a:t>حكومة الشرق العربي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وخضعت للانتداب البريطاني حيث يعد الانتداب أحد أشكال الاستعمار</a:t>
            </a:r>
            <a:r>
              <a:rPr lang="ar-JO" dirty="0" smtClean="0"/>
              <a:t> 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ما المقصود</a:t>
            </a:r>
            <a:r>
              <a:rPr lang="ar-JO" dirty="0" smtClean="0"/>
              <a:t> بالانتداب؟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هو نظام وضعته الدول الاستعمارية الكبرى كوصاية على الدول الضعيفة او الناشئة جديدا</a:t>
            </a: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9281029" y="470880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متى</a:t>
            </a:r>
            <a:r>
              <a:rPr lang="ar-JO" dirty="0" smtClean="0"/>
              <a:t> </a:t>
            </a:r>
            <a:r>
              <a:rPr lang="ar-JO" dirty="0" smtClean="0"/>
              <a:t>؟</a:t>
            </a:r>
            <a:endParaRPr lang="en-US" dirty="0"/>
          </a:p>
        </p:txBody>
      </p:sp>
      <p:pic>
        <p:nvPicPr>
          <p:cNvPr id="12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63" y="4645746"/>
            <a:ext cx="649368" cy="481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82" y="2827111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انجازات</a:t>
            </a:r>
            <a:r>
              <a:rPr lang="ar-JO" dirty="0" smtClean="0"/>
              <a:t> الامير </a:t>
            </a:r>
            <a:r>
              <a:rPr lang="ar-JO" dirty="0" smtClean="0"/>
              <a:t>عبد الله </a:t>
            </a:r>
            <a:r>
              <a:rPr lang="ar-JO" dirty="0" smtClean="0"/>
              <a:t>الاول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سعى الامير</a:t>
            </a:r>
            <a:r>
              <a:rPr lang="ar-JO" dirty="0" smtClean="0"/>
              <a:t> </a:t>
            </a:r>
            <a:r>
              <a:rPr lang="ar-JO" dirty="0" smtClean="0"/>
              <a:t>عبد الله </a:t>
            </a:r>
            <a:r>
              <a:rPr lang="ar-JO" dirty="0" smtClean="0"/>
              <a:t>منذ تأسيس الإمارة إلى تنظيم شؤونها حيث قام بـ 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تشكيل أول حكومة أردنية برئاسة رشد طليع</a:t>
            </a:r>
            <a:r>
              <a:rPr lang="ar-JO" dirty="0" smtClean="0">
                <a:solidFill>
                  <a:srgbClr val="0070C0"/>
                </a:solidFill>
              </a:rPr>
              <a:t>.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إصدار أول دستور جديد للإمارة باسم القانون الأساسي</a:t>
            </a:r>
            <a:r>
              <a:rPr lang="ar-JO" dirty="0" smtClean="0">
                <a:solidFill>
                  <a:srgbClr val="0070C0"/>
                </a:solidFill>
              </a:rPr>
              <a:t>.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بناء الأردن الحديث حيث قام</a:t>
            </a:r>
            <a:r>
              <a:rPr lang="ar-JO" dirty="0" smtClean="0">
                <a:solidFill>
                  <a:srgbClr val="0070C0"/>
                </a:solidFill>
              </a:rPr>
              <a:t> بإنشاء المدارس والاهتمام بقطاع الصحة والتجارة وتأسيس نواة الجيش العربي.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إعلان استقلال الوطن في 25/أيار/1946م وتأسيس المملكة الأردنية الهاشمية والمناداة بالأمير عبد الله ملكا دستوريا عليها.</a:t>
            </a:r>
            <a:r>
              <a:rPr lang="ar-JO" dirty="0" smtClean="0">
                <a:solidFill>
                  <a:srgbClr val="0070C0"/>
                </a:solidFill>
              </a:rPr>
              <a:t> 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70265" y="20625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موقف </a:t>
            </a:r>
            <a:r>
              <a:rPr lang="ar-JO" dirty="0" smtClean="0"/>
              <a:t>جلالة الملك عبد الله </a:t>
            </a:r>
            <a:r>
              <a:rPr lang="ar-JO" dirty="0" smtClean="0"/>
              <a:t>الأول من القضية الفلسطينية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كان لجلالة الملك</a:t>
            </a:r>
            <a:r>
              <a:rPr lang="ar-JO" dirty="0" smtClean="0"/>
              <a:t> </a:t>
            </a:r>
            <a:r>
              <a:rPr lang="ar-JO" dirty="0" smtClean="0"/>
              <a:t>عبد الله </a:t>
            </a:r>
            <a:r>
              <a:rPr lang="ar-JO" dirty="0" smtClean="0"/>
              <a:t>الأول مواقف ثابتة تجاه القضية الفلسطينية ومن مواقفه :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</a:t>
            </a:r>
            <a:r>
              <a:rPr lang="ar-JO" dirty="0" smtClean="0">
                <a:solidFill>
                  <a:srgbClr val="0070C0"/>
                </a:solidFill>
              </a:rPr>
              <a:t>المشاركة في حرب عام 1948م التي قامت على ارض فلسطين.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مواصلة الجهود عربيا وعالميا لمنع قيام وطن قومي لليهود في فلسطين.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التعامل مع قضية فلسطين بأنها قضية العرب جميعا لا قضية الفلسطينيين وحدهم.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حماية المقدسات الدينية ، والحفاظ على المسجد الأقصى وكنيسة القيامة.</a:t>
            </a:r>
            <a:r>
              <a:rPr lang="ar-JO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وفاته </a:t>
            </a:r>
            <a:r>
              <a:rPr lang="ar-JO" dirty="0" smtClean="0">
                <a:solidFill>
                  <a:schemeClr val="tx1"/>
                </a:solidFill>
              </a:rPr>
              <a:t>: استشهد جلالة الملك المؤسس عبد الله الأول بينما كان يهم بدخول المسجد الأقصى في القدس لأداء صلاة الجمعة عام 1951م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219200" y="2283003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348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جلالة الملك المؤسس عبد الله الأول </vt:lpstr>
      <vt:lpstr>الثورة العربية الكبرى </vt:lpstr>
      <vt:lpstr>تأسيس إمارة شرق الأردن</vt:lpstr>
      <vt:lpstr>انجازات الامير عبد الله الاول</vt:lpstr>
      <vt:lpstr>موقف جلالة الملك عبد الله الأول من القضية الفلسطينية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Admin</cp:lastModifiedBy>
  <cp:revision>75</cp:revision>
  <dcterms:created xsi:type="dcterms:W3CDTF">2020-06-28T05:54:10Z</dcterms:created>
  <dcterms:modified xsi:type="dcterms:W3CDTF">2020-08-22T21:56:07Z</dcterms:modified>
</cp:coreProperties>
</file>