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300" r:id="rId2"/>
    <p:sldId id="295" r:id="rId3"/>
    <p:sldId id="296" r:id="rId4"/>
    <p:sldId id="299" r:id="rId5"/>
    <p:sldId id="297" r:id="rId6"/>
    <p:sldId id="263" r:id="rId7"/>
    <p:sldId id="29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4660"/>
  </p:normalViewPr>
  <p:slideViewPr>
    <p:cSldViewPr snapToGrid="0">
      <p:cViewPr varScale="1">
        <p:scale>
          <a:sx n="40" d="100"/>
          <a:sy n="40" d="100"/>
        </p:scale>
        <p:origin x="66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4b31236405e9249b" providerId="LiveId" clId="{1D8AED16-769D-48F5-BCDF-EB39DB346047}"/>
    <pc:docChg chg="custSel addSld delSld modSld">
      <pc:chgData name="" userId="4b31236405e9249b" providerId="LiveId" clId="{1D8AED16-769D-48F5-BCDF-EB39DB346047}" dt="2023-09-23T06:47:51.432" v="48" actId="2696"/>
      <pc:docMkLst>
        <pc:docMk/>
      </pc:docMkLst>
      <pc:sldChg chg="addSp delSp modSp del">
        <pc:chgData name="" userId="4b31236405e9249b" providerId="LiveId" clId="{1D8AED16-769D-48F5-BCDF-EB39DB346047}" dt="2023-09-23T06:46:16.858" v="25" actId="2696"/>
        <pc:sldMkLst>
          <pc:docMk/>
          <pc:sldMk cId="913651748" sldId="256"/>
        </pc:sldMkLst>
        <pc:graphicFrameChg chg="add del mod">
          <ac:chgData name="" userId="4b31236405e9249b" providerId="LiveId" clId="{1D8AED16-769D-48F5-BCDF-EB39DB346047}" dt="2023-09-23T06:45:40.465" v="1"/>
          <ac:graphicFrameMkLst>
            <pc:docMk/>
            <pc:sldMk cId="913651748" sldId="256"/>
            <ac:graphicFrameMk id="5" creationId="{249B5B49-925E-4714-8C56-80E748C15C36}"/>
          </ac:graphicFrameMkLst>
        </pc:graphicFrameChg>
      </pc:sldChg>
      <pc:sldChg chg="modSp add del">
        <pc:chgData name="" userId="4b31236405e9249b" providerId="LiveId" clId="{1D8AED16-769D-48F5-BCDF-EB39DB346047}" dt="2023-09-23T06:47:51.432" v="48" actId="2696"/>
        <pc:sldMkLst>
          <pc:docMk/>
          <pc:sldMk cId="3816611239" sldId="257"/>
        </pc:sldMkLst>
        <pc:picChg chg="mod">
          <ac:chgData name="" userId="4b31236405e9249b" providerId="LiveId" clId="{1D8AED16-769D-48F5-BCDF-EB39DB346047}" dt="2023-09-23T06:46:51.808" v="32" actId="1036"/>
          <ac:picMkLst>
            <pc:docMk/>
            <pc:sldMk cId="3816611239" sldId="257"/>
            <ac:picMk id="5" creationId="{0C7CAC24-B95B-4298-9C1A-6110B947668E}"/>
          </ac:picMkLst>
        </pc:picChg>
        <pc:picChg chg="mod">
          <ac:chgData name="" userId="4b31236405e9249b" providerId="LiveId" clId="{1D8AED16-769D-48F5-BCDF-EB39DB346047}" dt="2023-09-23T06:46:51.808" v="32" actId="1036"/>
          <ac:picMkLst>
            <pc:docMk/>
            <pc:sldMk cId="3816611239" sldId="257"/>
            <ac:picMk id="6" creationId="{72CB06E5-2C70-4CA6-9ED8-562B4510EA22}"/>
          </ac:picMkLst>
        </pc:picChg>
        <pc:picChg chg="mod">
          <ac:chgData name="" userId="4b31236405e9249b" providerId="LiveId" clId="{1D8AED16-769D-48F5-BCDF-EB39DB346047}" dt="2023-09-23T06:46:51.808" v="32" actId="1036"/>
          <ac:picMkLst>
            <pc:docMk/>
            <pc:sldMk cId="3816611239" sldId="257"/>
            <ac:picMk id="7" creationId="{8AC48476-1098-45E7-AF9B-5B077BB1654E}"/>
          </ac:picMkLst>
        </pc:picChg>
      </pc:sldChg>
      <pc:sldChg chg="addSp modSp">
        <pc:chgData name="" userId="4b31236405e9249b" providerId="LiveId" clId="{1D8AED16-769D-48F5-BCDF-EB39DB346047}" dt="2023-09-23T06:47:29.029" v="45"/>
        <pc:sldMkLst>
          <pc:docMk/>
          <pc:sldMk cId="3865529622" sldId="263"/>
        </pc:sldMkLst>
        <pc:spChg chg="mod">
          <ac:chgData name="" userId="4b31236405e9249b" providerId="LiveId" clId="{1D8AED16-769D-48F5-BCDF-EB39DB346047}" dt="2023-09-23T06:46:44.193" v="28" actId="27636"/>
          <ac:spMkLst>
            <pc:docMk/>
            <pc:sldMk cId="3865529622" sldId="263"/>
            <ac:spMk id="2" creationId="{00000000-0000-0000-0000-000000000000}"/>
          </ac:spMkLst>
        </pc:spChg>
        <pc:picChg chg="add">
          <ac:chgData name="" userId="4b31236405e9249b" providerId="LiveId" clId="{1D8AED16-769D-48F5-BCDF-EB39DB346047}" dt="2023-09-23T06:47:29.029" v="45"/>
          <ac:picMkLst>
            <pc:docMk/>
            <pc:sldMk cId="3865529622" sldId="263"/>
            <ac:picMk id="4" creationId="{74A694F1-9D68-4DF7-A81E-DA5AF21402BA}"/>
          </ac:picMkLst>
        </pc:picChg>
        <pc:picChg chg="add">
          <ac:chgData name="" userId="4b31236405e9249b" providerId="LiveId" clId="{1D8AED16-769D-48F5-BCDF-EB39DB346047}" dt="2023-09-23T06:47:29.029" v="45"/>
          <ac:picMkLst>
            <pc:docMk/>
            <pc:sldMk cId="3865529622" sldId="263"/>
            <ac:picMk id="5" creationId="{936D6448-2080-4E55-8CE9-8754E36C1983}"/>
          </ac:picMkLst>
        </pc:picChg>
        <pc:picChg chg="add">
          <ac:chgData name="" userId="4b31236405e9249b" providerId="LiveId" clId="{1D8AED16-769D-48F5-BCDF-EB39DB346047}" dt="2023-09-23T06:47:29.029" v="45"/>
          <ac:picMkLst>
            <pc:docMk/>
            <pc:sldMk cId="3865529622" sldId="263"/>
            <ac:picMk id="6" creationId="{CB244537-720A-4581-AD45-2EBC4C034182}"/>
          </ac:picMkLst>
        </pc:picChg>
      </pc:sldChg>
      <pc:sldChg chg="addSp">
        <pc:chgData name="" userId="4b31236405e9249b" providerId="LiveId" clId="{1D8AED16-769D-48F5-BCDF-EB39DB346047}" dt="2023-09-23T06:46:56.066" v="33"/>
        <pc:sldMkLst>
          <pc:docMk/>
          <pc:sldMk cId="690582652" sldId="295"/>
        </pc:sldMkLst>
        <pc:picChg chg="add">
          <ac:chgData name="" userId="4b31236405e9249b" providerId="LiveId" clId="{1D8AED16-769D-48F5-BCDF-EB39DB346047}" dt="2023-09-23T06:46:56.066" v="33"/>
          <ac:picMkLst>
            <pc:docMk/>
            <pc:sldMk cId="690582652" sldId="295"/>
            <ac:picMk id="5" creationId="{DC4C243B-A7F1-44EE-9618-15758C22A1C8}"/>
          </ac:picMkLst>
        </pc:picChg>
        <pc:picChg chg="add">
          <ac:chgData name="" userId="4b31236405e9249b" providerId="LiveId" clId="{1D8AED16-769D-48F5-BCDF-EB39DB346047}" dt="2023-09-23T06:46:56.066" v="33"/>
          <ac:picMkLst>
            <pc:docMk/>
            <pc:sldMk cId="690582652" sldId="295"/>
            <ac:picMk id="6" creationId="{73C7AC92-6D1D-4CDB-B9F8-978DFE2A1B36}"/>
          </ac:picMkLst>
        </pc:picChg>
        <pc:picChg chg="add">
          <ac:chgData name="" userId="4b31236405e9249b" providerId="LiveId" clId="{1D8AED16-769D-48F5-BCDF-EB39DB346047}" dt="2023-09-23T06:46:56.066" v="33"/>
          <ac:picMkLst>
            <pc:docMk/>
            <pc:sldMk cId="690582652" sldId="295"/>
            <ac:picMk id="7" creationId="{7ABFCE21-CB79-402C-B4AC-E7553046F895}"/>
          </ac:picMkLst>
        </pc:picChg>
      </pc:sldChg>
      <pc:sldChg chg="addSp modSp">
        <pc:chgData name="" userId="4b31236405e9249b" providerId="LiveId" clId="{1D8AED16-769D-48F5-BCDF-EB39DB346047}" dt="2023-09-23T06:47:02.896" v="36" actId="1076"/>
        <pc:sldMkLst>
          <pc:docMk/>
          <pc:sldMk cId="2499619333" sldId="296"/>
        </pc:sldMkLst>
        <pc:spChg chg="mod">
          <ac:chgData name="" userId="4b31236405e9249b" providerId="LiveId" clId="{1D8AED16-769D-48F5-BCDF-EB39DB346047}" dt="2023-09-23T06:47:02.896" v="36" actId="1076"/>
          <ac:spMkLst>
            <pc:docMk/>
            <pc:sldMk cId="2499619333" sldId="296"/>
            <ac:spMk id="3" creationId="{1021C0C5-CFEE-424A-81FB-657F01D6204F}"/>
          </ac:spMkLst>
        </pc:spChg>
        <pc:picChg chg="add">
          <ac:chgData name="" userId="4b31236405e9249b" providerId="LiveId" clId="{1D8AED16-769D-48F5-BCDF-EB39DB346047}" dt="2023-09-23T06:46:59.366" v="34"/>
          <ac:picMkLst>
            <pc:docMk/>
            <pc:sldMk cId="2499619333" sldId="296"/>
            <ac:picMk id="4" creationId="{6771C6FC-03E1-4D8E-8CE6-AF93C5993948}"/>
          </ac:picMkLst>
        </pc:picChg>
        <pc:picChg chg="add">
          <ac:chgData name="" userId="4b31236405e9249b" providerId="LiveId" clId="{1D8AED16-769D-48F5-BCDF-EB39DB346047}" dt="2023-09-23T06:46:59.366" v="34"/>
          <ac:picMkLst>
            <pc:docMk/>
            <pc:sldMk cId="2499619333" sldId="296"/>
            <ac:picMk id="5" creationId="{1C6B8636-35A1-4B70-B3DF-4F7191FA8B30}"/>
          </ac:picMkLst>
        </pc:picChg>
        <pc:picChg chg="add">
          <ac:chgData name="" userId="4b31236405e9249b" providerId="LiveId" clId="{1D8AED16-769D-48F5-BCDF-EB39DB346047}" dt="2023-09-23T06:46:59.366" v="34"/>
          <ac:picMkLst>
            <pc:docMk/>
            <pc:sldMk cId="2499619333" sldId="296"/>
            <ac:picMk id="6" creationId="{89F4723C-BB80-4F91-89F5-276BFAC2F031}"/>
          </ac:picMkLst>
        </pc:picChg>
      </pc:sldChg>
      <pc:sldChg chg="addSp modSp">
        <pc:chgData name="" userId="4b31236405e9249b" providerId="LiveId" clId="{1D8AED16-769D-48F5-BCDF-EB39DB346047}" dt="2023-09-23T06:47:27.035" v="44" actId="1035"/>
        <pc:sldMkLst>
          <pc:docMk/>
          <pc:sldMk cId="4140798308" sldId="297"/>
        </pc:sldMkLst>
        <pc:spChg chg="mod">
          <ac:chgData name="" userId="4b31236405e9249b" providerId="LiveId" clId="{1D8AED16-769D-48F5-BCDF-EB39DB346047}" dt="2023-09-23T06:46:44.155" v="27" actId="27636"/>
          <ac:spMkLst>
            <pc:docMk/>
            <pc:sldMk cId="4140798308" sldId="297"/>
            <ac:spMk id="3" creationId="{C22BAD88-E59C-4432-A724-A3CCA36AE0B2}"/>
          </ac:spMkLst>
        </pc:spChg>
        <pc:picChg chg="add mod">
          <ac:chgData name="" userId="4b31236405e9249b" providerId="LiveId" clId="{1D8AED16-769D-48F5-BCDF-EB39DB346047}" dt="2023-09-23T06:47:27.035" v="44" actId="1035"/>
          <ac:picMkLst>
            <pc:docMk/>
            <pc:sldMk cId="4140798308" sldId="297"/>
            <ac:picMk id="5" creationId="{9E658E04-1361-4B46-A451-767B95D778E2}"/>
          </ac:picMkLst>
        </pc:picChg>
        <pc:picChg chg="add mod">
          <ac:chgData name="" userId="4b31236405e9249b" providerId="LiveId" clId="{1D8AED16-769D-48F5-BCDF-EB39DB346047}" dt="2023-09-23T06:47:27.035" v="44" actId="1035"/>
          <ac:picMkLst>
            <pc:docMk/>
            <pc:sldMk cId="4140798308" sldId="297"/>
            <ac:picMk id="6" creationId="{037F1152-E3F7-46B6-A620-7F5EF06F734D}"/>
          </ac:picMkLst>
        </pc:picChg>
        <pc:picChg chg="add mod">
          <ac:chgData name="" userId="4b31236405e9249b" providerId="LiveId" clId="{1D8AED16-769D-48F5-BCDF-EB39DB346047}" dt="2023-09-23T06:47:27.035" v="44" actId="1035"/>
          <ac:picMkLst>
            <pc:docMk/>
            <pc:sldMk cId="4140798308" sldId="297"/>
            <ac:picMk id="7" creationId="{85395513-4DA9-4D3C-A74D-5C5B3ED5DECE}"/>
          </ac:picMkLst>
        </pc:picChg>
      </pc:sldChg>
      <pc:sldChg chg="addSp modSp">
        <pc:chgData name="" userId="4b31236405e9249b" providerId="LiveId" clId="{1D8AED16-769D-48F5-BCDF-EB39DB346047}" dt="2023-09-23T06:47:35.744" v="47" actId="1076"/>
        <pc:sldMkLst>
          <pc:docMk/>
          <pc:sldMk cId="1256259464" sldId="298"/>
        </pc:sldMkLst>
        <pc:spChg chg="mod">
          <ac:chgData name="" userId="4b31236405e9249b" providerId="LiveId" clId="{1D8AED16-769D-48F5-BCDF-EB39DB346047}" dt="2023-09-23T06:46:44.202" v="29" actId="27636"/>
          <ac:spMkLst>
            <pc:docMk/>
            <pc:sldMk cId="1256259464" sldId="298"/>
            <ac:spMk id="2" creationId="{00000000-0000-0000-0000-000000000000}"/>
          </ac:spMkLst>
        </pc:spChg>
        <pc:spChg chg="mod">
          <ac:chgData name="" userId="4b31236405e9249b" providerId="LiveId" clId="{1D8AED16-769D-48F5-BCDF-EB39DB346047}" dt="2023-09-23T06:46:44.202" v="30" actId="27636"/>
          <ac:spMkLst>
            <pc:docMk/>
            <pc:sldMk cId="1256259464" sldId="298"/>
            <ac:spMk id="3" creationId="{00000000-0000-0000-0000-000000000000}"/>
          </ac:spMkLst>
        </pc:spChg>
        <pc:picChg chg="add">
          <ac:chgData name="" userId="4b31236405e9249b" providerId="LiveId" clId="{1D8AED16-769D-48F5-BCDF-EB39DB346047}" dt="2023-09-23T06:47:31.613" v="46"/>
          <ac:picMkLst>
            <pc:docMk/>
            <pc:sldMk cId="1256259464" sldId="298"/>
            <ac:picMk id="4" creationId="{98003C2F-5A41-466A-85B1-7DE4028D81AC}"/>
          </ac:picMkLst>
        </pc:picChg>
        <pc:picChg chg="add mod">
          <ac:chgData name="" userId="4b31236405e9249b" providerId="LiveId" clId="{1D8AED16-769D-48F5-BCDF-EB39DB346047}" dt="2023-09-23T06:47:35.744" v="47" actId="1076"/>
          <ac:picMkLst>
            <pc:docMk/>
            <pc:sldMk cId="1256259464" sldId="298"/>
            <ac:picMk id="5" creationId="{A0C32373-8527-4854-9A06-962A6A81DA1A}"/>
          </ac:picMkLst>
        </pc:picChg>
        <pc:picChg chg="add">
          <ac:chgData name="" userId="4b31236405e9249b" providerId="LiveId" clId="{1D8AED16-769D-48F5-BCDF-EB39DB346047}" dt="2023-09-23T06:47:31.613" v="46"/>
          <ac:picMkLst>
            <pc:docMk/>
            <pc:sldMk cId="1256259464" sldId="298"/>
            <ac:picMk id="6" creationId="{BB452FE8-D8B8-45C3-AD9B-80312822C14E}"/>
          </ac:picMkLst>
        </pc:picChg>
      </pc:sldChg>
      <pc:sldChg chg="addSp modSp">
        <pc:chgData name="" userId="4b31236405e9249b" providerId="LiveId" clId="{1D8AED16-769D-48F5-BCDF-EB39DB346047}" dt="2023-09-23T06:47:21.556" v="41" actId="1076"/>
        <pc:sldMkLst>
          <pc:docMk/>
          <pc:sldMk cId="2722514500" sldId="299"/>
        </pc:sldMkLst>
        <pc:spChg chg="mod">
          <ac:chgData name="" userId="4b31236405e9249b" providerId="LiveId" clId="{1D8AED16-769D-48F5-BCDF-EB39DB346047}" dt="2023-09-23T06:47:13.618" v="39" actId="1076"/>
          <ac:spMkLst>
            <pc:docMk/>
            <pc:sldMk cId="2722514500" sldId="299"/>
            <ac:spMk id="5" creationId="{671A14CC-4568-4FD5-B4A5-C999859AA309}"/>
          </ac:spMkLst>
        </pc:spChg>
        <pc:spChg chg="mod">
          <ac:chgData name="" userId="4b31236405e9249b" providerId="LiveId" clId="{1D8AED16-769D-48F5-BCDF-EB39DB346047}" dt="2023-09-23T06:47:21.556" v="41" actId="1076"/>
          <ac:spMkLst>
            <pc:docMk/>
            <pc:sldMk cId="2722514500" sldId="299"/>
            <ac:spMk id="6" creationId="{4227EC75-7E98-402D-A50B-241964DB0BF8}"/>
          </ac:spMkLst>
        </pc:spChg>
        <pc:picChg chg="mod">
          <ac:chgData name="" userId="4b31236405e9249b" providerId="LiveId" clId="{1D8AED16-769D-48F5-BCDF-EB39DB346047}" dt="2023-09-23T06:47:15.246" v="40" actId="1076"/>
          <ac:picMkLst>
            <pc:docMk/>
            <pc:sldMk cId="2722514500" sldId="299"/>
            <ac:picMk id="4" creationId="{98AEFB2F-C46A-4744-9F11-0D9F7FCB4BF9}"/>
          </ac:picMkLst>
        </pc:picChg>
        <pc:picChg chg="add">
          <ac:chgData name="" userId="4b31236405e9249b" providerId="LiveId" clId="{1D8AED16-769D-48F5-BCDF-EB39DB346047}" dt="2023-09-23T06:47:05.880" v="37"/>
          <ac:picMkLst>
            <pc:docMk/>
            <pc:sldMk cId="2722514500" sldId="299"/>
            <ac:picMk id="7" creationId="{E0B45DB3-F010-47D4-AD3C-FD161827896D}"/>
          </ac:picMkLst>
        </pc:picChg>
        <pc:picChg chg="add mod">
          <ac:chgData name="" userId="4b31236405e9249b" providerId="LiveId" clId="{1D8AED16-769D-48F5-BCDF-EB39DB346047}" dt="2023-09-23T06:47:10.848" v="38" actId="1076"/>
          <ac:picMkLst>
            <pc:docMk/>
            <pc:sldMk cId="2722514500" sldId="299"/>
            <ac:picMk id="8" creationId="{A0E50F80-65FE-4277-BC17-746BE480B242}"/>
          </ac:picMkLst>
        </pc:picChg>
        <pc:picChg chg="add">
          <ac:chgData name="" userId="4b31236405e9249b" providerId="LiveId" clId="{1D8AED16-769D-48F5-BCDF-EB39DB346047}" dt="2023-09-23T06:47:05.880" v="37"/>
          <ac:picMkLst>
            <pc:docMk/>
            <pc:sldMk cId="2722514500" sldId="299"/>
            <ac:picMk id="9" creationId="{2F6679B3-54F4-4E82-9C09-64BA8BD8F447}"/>
          </ac:picMkLst>
        </pc:picChg>
      </pc:sldChg>
      <pc:sldChg chg="delSp modSp add">
        <pc:chgData name="" userId="4b31236405e9249b" providerId="LiveId" clId="{1D8AED16-769D-48F5-BCDF-EB39DB346047}" dt="2023-09-23T06:46:07.538" v="24" actId="478"/>
        <pc:sldMkLst>
          <pc:docMk/>
          <pc:sldMk cId="0" sldId="300"/>
        </pc:sldMkLst>
        <pc:spChg chg="mod">
          <ac:chgData name="" userId="4b31236405e9249b" providerId="LiveId" clId="{1D8AED16-769D-48F5-BCDF-EB39DB346047}" dt="2023-09-23T06:46:05.403" v="23" actId="1076"/>
          <ac:spMkLst>
            <pc:docMk/>
            <pc:sldMk cId="0" sldId="300"/>
            <ac:spMk id="2" creationId="{F723DEFB-FF80-40B5-9D58-EB0C88EC350F}"/>
          </ac:spMkLst>
        </pc:spChg>
        <pc:spChg chg="del">
          <ac:chgData name="" userId="4b31236405e9249b" providerId="LiveId" clId="{1D8AED16-769D-48F5-BCDF-EB39DB346047}" dt="2023-09-23T06:46:07.538" v="24" actId="478"/>
          <ac:spMkLst>
            <pc:docMk/>
            <pc:sldMk cId="0" sldId="300"/>
            <ac:spMk id="3" creationId="{7B607E2E-B61A-4B8B-98A6-0404AC2535B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39CFD-2C43-4B2D-B961-C6C1FC75A6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CEF962-C35D-419A-B987-13E2EE285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8B933-E2D9-4D49-9F14-5AB370A35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D4FF-CA03-44AB-9472-D9BA004D4D1E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5FCD9-CE52-41BB-9DDD-D760EDC27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AC8E3-3035-4FC5-B48B-E65740899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739E-BA75-460C-9D75-F9B26F09E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39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AEF4B-662A-419A-A9C3-B4A452320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81304A-DCC2-4835-BFA5-A040BB40AD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02AEA-794D-4673-9685-4D6B78C89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D4FF-CA03-44AB-9472-D9BA004D4D1E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26D54-ECC2-4563-AA87-067D8A588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CDAAB-1632-4A90-9A7E-27D258FB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739E-BA75-460C-9D75-F9B26F09E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24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A45C72-02B6-4E82-9F62-FC875218A3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4371F2-BC64-487F-9EFA-13CBDF676F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4A332-BDBD-4DF1-8A88-FAB19094E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D4FF-CA03-44AB-9472-D9BA004D4D1E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D3BA3-C2CB-4D7B-BF4B-D0747E2AC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ABED7-04E5-4F4A-B16E-401DA3192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739E-BA75-460C-9D75-F9B26F09E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71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42461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D975A-5BB4-4423-9F7D-66731F92B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94521-5FCA-4030-8823-7243C61F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11E71-AAB4-41EA-8326-19D85F726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D4FF-CA03-44AB-9472-D9BA004D4D1E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34E19-D956-498A-BF37-E6C156072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FBE4B-38E3-429B-A968-658F07E99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739E-BA75-460C-9D75-F9B26F09E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27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A8FFE-4D57-43E2-8A57-48EA9053B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D7101-3730-4CDB-9A3B-E04D09C88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73E7E-58CA-4716-BB66-4CBBC04B1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D4FF-CA03-44AB-9472-D9BA004D4D1E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3965F-94C5-4DF6-8420-B08238F8F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81857-7418-406B-8C7C-085DCA1A8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739E-BA75-460C-9D75-F9B26F09E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26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C4C14-3F39-49CD-925A-D94E1AC85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65170-65D1-4968-BB5A-1A11A9129D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B20F40-8A3C-40B5-8EE7-3B5B16923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0F408A-61E2-4D3A-82C2-7FE18164C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D4FF-CA03-44AB-9472-D9BA004D4D1E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940C44-7329-4C2F-8226-1DDAB12FA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8A2AE-FB15-413F-BF98-B64D4D097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739E-BA75-460C-9D75-F9B26F09E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28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AB7E4-A298-451A-9BD3-6E869D0EC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72C72-C656-4AEF-B8E9-22AB6A7E1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3A048D-CD0D-4B0E-98D7-15F7484D02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B89BA8-F13B-4F96-AEA0-8C4BFBD303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713142-A92D-4A1D-ACBD-F469F36DF8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B8FA9E-F6AF-4541-8E44-BAC2E0DD8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D4FF-CA03-44AB-9472-D9BA004D4D1E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C6E5B0-FE8D-4960-8C95-5DC4662E6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AB5F02-549D-4144-B7D5-6F722C354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739E-BA75-460C-9D75-F9B26F09E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9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9AED9-A5C0-49E4-8470-44B05DA45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5836BA-4119-4D48-8966-32DC3170C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D4FF-CA03-44AB-9472-D9BA004D4D1E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EECF67-9167-4B4F-8312-76C3E4F63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795DDA-8DE7-443D-83FC-5851031DF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739E-BA75-460C-9D75-F9B26F09E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489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E5B6B3-7C0C-45AA-BF24-53853B1A4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D4FF-CA03-44AB-9472-D9BA004D4D1E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938E2B-FF73-461D-9E0D-AE4C76274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A54CF1-EBC8-4541-A4E9-B6CFB6E00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739E-BA75-460C-9D75-F9B26F09E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40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FBBB-3B65-4AC9-9C03-DBB27718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93BA6-3F91-4C31-8A9C-295DA3F62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357AAC-9C54-4FDE-A284-5184E501B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1B1789-2181-4C3A-A9A3-E5056B38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D4FF-CA03-44AB-9472-D9BA004D4D1E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5A41F2-5CA8-4BE7-86FA-B7F2F76EF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83929B-B52A-4527-9552-9417FBAB7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739E-BA75-460C-9D75-F9B26F09E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39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6793C-46D6-42C8-A2B5-EB90EDA3A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DDA1AC-F87F-40AE-983E-7232EBEDED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A4CC79-7285-40C7-8368-3634DCA9E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7F58C3-FEDB-42D9-B69F-4E578AC7F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D4FF-CA03-44AB-9472-D9BA004D4D1E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459435-F0B6-4D4B-B73D-5E8B8A252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4AA02B-67E0-454F-BE2E-A4E8AEDB0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739E-BA75-460C-9D75-F9B26F09E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10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57A466-1905-4516-9F77-BEF57402F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6F4BF0-B10E-4725-B289-60F0A4BD3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B65AF-F33B-4231-A469-BE9266E22D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8D4FF-CA03-44AB-9472-D9BA004D4D1E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D8DB8-C191-4948-9BAD-E90DF94620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DE86F-C7C6-4CD7-98E6-DD25017DD9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A739E-BA75-460C-9D75-F9B26F09E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97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sgyWIsYvx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Lorem ipsum dolor sit"/>
          <p:cNvSpPr txBox="1"/>
          <p:nvPr/>
        </p:nvSpPr>
        <p:spPr>
          <a:xfrm>
            <a:off x="5774202" y="3057441"/>
            <a:ext cx="4299604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rgbClr val="002752"/>
                </a:solidFill>
              </a:defRPr>
            </a:lvl1pPr>
          </a:lstStyle>
          <a:p>
            <a:endParaRPr dirty="0"/>
          </a:p>
        </p:txBody>
      </p:sp>
      <p:pic>
        <p:nvPicPr>
          <p:cNvPr id="30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643" y="5901678"/>
            <a:ext cx="4825163" cy="54906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1" name="Group"/>
          <p:cNvGrpSpPr/>
          <p:nvPr/>
        </p:nvGrpSpPr>
        <p:grpSpPr>
          <a:xfrm>
            <a:off x="-114190" y="-66456"/>
            <a:ext cx="3171725" cy="6983685"/>
            <a:chOff x="0" y="0"/>
            <a:chExt cx="3171723" cy="6983683"/>
          </a:xfrm>
        </p:grpSpPr>
        <p:grpSp>
          <p:nvGrpSpPr>
            <p:cNvPr id="309" name="Group"/>
            <p:cNvGrpSpPr/>
            <p:nvPr/>
          </p:nvGrpSpPr>
          <p:grpSpPr>
            <a:xfrm>
              <a:off x="46656" y="0"/>
              <a:ext cx="3125068" cy="3119218"/>
              <a:chOff x="0" y="0"/>
              <a:chExt cx="3125067" cy="3119217"/>
            </a:xfrm>
          </p:grpSpPr>
          <p:pic>
            <p:nvPicPr>
              <p:cNvPr id="305" name="Image" descr="Image"/>
              <p:cNvPicPr>
                <a:picLocks noChangeAspect="1"/>
              </p:cNvPicPr>
              <p:nvPr/>
            </p:nvPicPr>
            <p:blipFill>
              <a:blip r:embed="rId3"/>
              <a:srcRect b="31383"/>
              <a:stretch>
                <a:fillRect/>
              </a:stretch>
            </p:blipFill>
            <p:spPr>
              <a:xfrm>
                <a:off x="1785" y="0"/>
                <a:ext cx="1565789" cy="156921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06" name="Image" descr="Image"/>
              <p:cNvPicPr>
                <a:picLocks noChangeAspect="1"/>
              </p:cNvPicPr>
              <p:nvPr/>
            </p:nvPicPr>
            <p:blipFill>
              <a:blip r:embed="rId4"/>
              <a:srcRect l="21999" t="71155" r="51506"/>
              <a:stretch>
                <a:fillRect/>
              </a:stretch>
            </p:blipFill>
            <p:spPr>
              <a:xfrm>
                <a:off x="1563323" y="1557313"/>
                <a:ext cx="1561745" cy="155455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07" name="Image" descr="Image"/>
              <p:cNvPicPr>
                <a:picLocks noChangeAspect="1"/>
              </p:cNvPicPr>
              <p:nvPr/>
            </p:nvPicPr>
            <p:blipFill>
              <a:blip r:embed="rId5"/>
              <a:srcRect t="9222" r="11853" b="14723"/>
              <a:stretch>
                <a:fillRect/>
              </a:stretch>
            </p:blipFill>
            <p:spPr>
              <a:xfrm>
                <a:off x="1564164" y="14610"/>
                <a:ext cx="1560003" cy="155455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08" name="Image" descr="Image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0" y="1549971"/>
                <a:ext cx="1569246" cy="156924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310" name="Rectangle"/>
            <p:cNvSpPr/>
            <p:nvPr/>
          </p:nvSpPr>
          <p:spPr>
            <a:xfrm>
              <a:off x="0" y="3061875"/>
              <a:ext cx="3158947" cy="3921809"/>
            </a:xfrm>
            <a:prstGeom prst="rect">
              <a:avLst/>
            </a:prstGeom>
            <a:solidFill>
              <a:srgbClr val="00275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dirty="0"/>
            </a:p>
          </p:txBody>
        </p:sp>
      </p:grpSp>
      <p:pic>
        <p:nvPicPr>
          <p:cNvPr id="312" name="Image" descr="Image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969535" y="332289"/>
            <a:ext cx="3383379" cy="127386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23DEFB-FF80-40B5-9D58-EB0C88EC350F}"/>
              </a:ext>
            </a:extLst>
          </p:cNvPr>
          <p:cNvSpPr/>
          <p:nvPr/>
        </p:nvSpPr>
        <p:spPr>
          <a:xfrm>
            <a:off x="5969535" y="3270419"/>
            <a:ext cx="32896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/>
              <a:t>Balanced Diet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EB73C-4A71-4033-A3A2-460068BD1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846" y="609600"/>
            <a:ext cx="8596668" cy="1320800"/>
          </a:xfrm>
        </p:spPr>
        <p:txBody>
          <a:bodyPr/>
          <a:lstStyle/>
          <a:p>
            <a:pPr algn="ctr"/>
            <a:r>
              <a:rPr lang="en-US" u="sng" dirty="0"/>
              <a:t>A healthy diet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5A2503-7764-4AAE-814A-602C1CD6C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528966"/>
            <a:ext cx="9029692" cy="4313464"/>
          </a:xfrm>
          <a:prstGeom prst="rect">
            <a:avLst/>
          </a:prstGeom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DC4C243B-A7F1-44EE-9618-15758C22A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2272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73C7AC92-6D1D-4CDB-B9F8-978DFE2A1B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164" y="5901678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7ABFCE21-CB79-402C-B4AC-E7553046F89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526562" y="272439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90582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B52C-3011-4572-86DE-6FFC04E20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a balanced diet?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1C0C5-CFEE-424A-81FB-657F01D62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9403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A </a:t>
            </a:r>
            <a:r>
              <a:rPr lang="en-US" sz="2400" dirty="0">
                <a:solidFill>
                  <a:srgbClr val="FF0000"/>
                </a:solidFill>
              </a:rPr>
              <a:t>balanced diet </a:t>
            </a:r>
            <a:r>
              <a:rPr lang="en-US" sz="2400" dirty="0"/>
              <a:t>gives your body the nutrients it needs to function correctly as it contains the right amounts of all the nutrients your cells need.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 To get a balanced diet you have to eat a wide variety of foods.  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6771C6FC-03E1-4D8E-8CE6-AF93C5993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2272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1C6B8636-35A1-4B70-B3DF-4F7191FA8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164" y="5901678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89F4723C-BB80-4F91-89F5-276BFAC2F03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526562" y="272439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99619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50DC3-BB57-4AA9-B14B-9739262D3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Healthy eating food pyramid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AEFB2F-C46A-4744-9F11-0D9F7FCB4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553" y="1599951"/>
            <a:ext cx="7960696" cy="52762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71A14CC-4568-4FD5-B4A5-C999859AA309}"/>
              </a:ext>
            </a:extLst>
          </p:cNvPr>
          <p:cNvSpPr/>
          <p:nvPr/>
        </p:nvSpPr>
        <p:spPr>
          <a:xfrm>
            <a:off x="838200" y="1599951"/>
            <a:ext cx="42492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Eat Most – carbohydrates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Eat More - Vegetables and fruits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Eat Moderately - proteins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Eat Less - Fat/ oil, salt and sugar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Drink adequate amount of fluid every day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27EC75-7E98-402D-A50B-241964DB0BF8}"/>
              </a:ext>
            </a:extLst>
          </p:cNvPr>
          <p:cNvSpPr/>
          <p:nvPr/>
        </p:nvSpPr>
        <p:spPr>
          <a:xfrm>
            <a:off x="6425286" y="6488668"/>
            <a:ext cx="5314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https://www.youtube.com/watch?v=tsgyWIsYvxs</a:t>
            </a:r>
            <a:r>
              <a:rPr lang="en-US" dirty="0"/>
              <a:t> </a:t>
            </a:r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E0B45DB3-F010-47D4-AD3C-FD16182789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92272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A0E50F80-65FE-4277-BC17-746BE480B2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324" y="6124266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2F6679B3-54F4-4E82-9C09-64BA8BD8F44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526562" y="272439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22514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D07F1-DFF3-471B-BF81-6EBFD2C6C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Malnutrition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BAD88-E59C-4432-A724-A3CCA36AE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8789395" cy="388077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Malnutrition</a:t>
            </a:r>
            <a:r>
              <a:rPr lang="en-US" sz="2400" dirty="0"/>
              <a:t> is a term which covers problems of both under and over nutrition. </a:t>
            </a:r>
          </a:p>
          <a:p>
            <a:endParaRPr lang="en-US" sz="2400" dirty="0"/>
          </a:p>
          <a:p>
            <a:r>
              <a:rPr lang="en-US" sz="2400" dirty="0"/>
              <a:t>Meeting the body’s needs for energy and nutrients is essential for good health.  </a:t>
            </a:r>
          </a:p>
          <a:p>
            <a:endParaRPr lang="en-US" sz="2400" dirty="0"/>
          </a:p>
          <a:p>
            <a:r>
              <a:rPr lang="en-US" sz="2400" dirty="0"/>
              <a:t>Intakes of energy and/or nutrients below or in excess of needs over time </a:t>
            </a:r>
            <a:r>
              <a:rPr lang="en-US" sz="2400"/>
              <a:t>can affect </a:t>
            </a:r>
            <a:r>
              <a:rPr lang="en-US" sz="2400" dirty="0"/>
              <a:t>health and lead to health problems.</a:t>
            </a: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10019A-AAA2-4C10-93F9-4701C53B2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4002" y="2903282"/>
            <a:ext cx="2934517" cy="4048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9E658E04-1361-4B46-A451-767B95D77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2272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037F1152-E3F7-46B6-A620-7F5EF06F7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164" y="5901678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85395513-4DA9-4D3C-A74D-5C5B3ED5DEC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526562" y="272439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40798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44138"/>
            <a:ext cx="7763435" cy="75790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u="sng" dirty="0"/>
              <a:t>Questions</a:t>
            </a:r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6141" y="1434353"/>
            <a:ext cx="9170894" cy="4979509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</a:rPr>
              <a:t>Q1) Which type of nutrient should you eat most of?</a:t>
            </a:r>
          </a:p>
          <a:p>
            <a:pPr algn="l"/>
            <a:endParaRPr lang="en-US" sz="2400" dirty="0">
              <a:solidFill>
                <a:srgbClr val="FF0000"/>
              </a:solidFill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Q2) Explain why we should get our proteins from a variety of different foods.</a:t>
            </a:r>
          </a:p>
          <a:p>
            <a:pPr algn="l"/>
            <a:endParaRPr lang="en-US" sz="2400" dirty="0">
              <a:solidFill>
                <a:srgbClr val="FF0000"/>
              </a:solidFill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Q3) Explain what amino acids are and why we need them.</a:t>
            </a:r>
          </a:p>
          <a:p>
            <a:pPr algn="l"/>
            <a:endParaRPr lang="en-US" sz="2400" dirty="0">
              <a:solidFill>
                <a:srgbClr val="FF0000"/>
              </a:solidFill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Q4) Give two reasons why eating too many sweets can damage your health.</a:t>
            </a:r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74A694F1-9D68-4DF7-A81E-DA5AF2140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2272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936D6448-2080-4E55-8CE9-8754E36C1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164" y="5901678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CB244537-720A-4581-AD45-2EBC4C03418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526562" y="272439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65529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44138"/>
            <a:ext cx="7763435" cy="75790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u="sng" dirty="0"/>
              <a:t>Questions</a:t>
            </a:r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6141" y="1434353"/>
            <a:ext cx="9170894" cy="497950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</a:rPr>
              <a:t>Q1) Which type of nutrient should you eat most of?</a:t>
            </a:r>
          </a:p>
          <a:p>
            <a:pPr algn="l"/>
            <a:r>
              <a:rPr lang="en-US" sz="2400" dirty="0">
                <a:solidFill>
                  <a:srgbClr val="FF0000"/>
                </a:solidFill>
              </a:rPr>
              <a:t>You should eat more carbohydrates than other nutrients.</a:t>
            </a:r>
          </a:p>
          <a:p>
            <a:pPr algn="l"/>
            <a:endParaRPr lang="en-US" sz="2400" dirty="0">
              <a:solidFill>
                <a:srgbClr val="FF0000"/>
              </a:solidFill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Q2) Explain why we should get our proteins from a variety of different foods.</a:t>
            </a:r>
          </a:p>
          <a:p>
            <a:pPr algn="l"/>
            <a:r>
              <a:rPr lang="en-US" sz="2400" dirty="0">
                <a:solidFill>
                  <a:srgbClr val="FF0000"/>
                </a:solidFill>
              </a:rPr>
              <a:t>Each type of protein contains a different combination of amino acids, so we need to eat a variety of proteins to get all the amino acids we need. </a:t>
            </a:r>
          </a:p>
          <a:p>
            <a:pPr algn="l"/>
            <a:endParaRPr lang="en-US" sz="2400" dirty="0">
              <a:solidFill>
                <a:srgbClr val="FF0000"/>
              </a:solidFill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Q3) Explain what amino acids are and why we need them.</a:t>
            </a:r>
          </a:p>
          <a:p>
            <a:pPr algn="l"/>
            <a:r>
              <a:rPr lang="en-US" sz="2400" dirty="0">
                <a:solidFill>
                  <a:srgbClr val="FF0000"/>
                </a:solidFill>
              </a:rPr>
              <a:t>Amino acids are small molecules that can be joined together to form the proteins needed to build and repair cells.  </a:t>
            </a:r>
          </a:p>
          <a:p>
            <a:pPr algn="l"/>
            <a:endParaRPr lang="en-US" sz="2400" dirty="0">
              <a:solidFill>
                <a:srgbClr val="FF0000"/>
              </a:solidFill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Q4) Give two reasons why eating too many sweets can damage your health.</a:t>
            </a:r>
          </a:p>
          <a:p>
            <a:pPr algn="l"/>
            <a:r>
              <a:rPr lang="en-US" sz="2400" dirty="0">
                <a:solidFill>
                  <a:srgbClr val="FF0000"/>
                </a:solidFill>
              </a:rPr>
              <a:t> Eating too many sweets can cause tooth decay and lead to obesity.</a:t>
            </a:r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98003C2F-5A41-466A-85B1-7DE4028D8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2272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A0C32373-8527-4854-9A06-962A6A81D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837" y="6150556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BB452FE8-D8B8-45C3-AD9B-80312822C14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526562" y="272439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56259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343</Words>
  <Application>Microsoft Office PowerPoint</Application>
  <PresentationFormat>Widescreen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PowerPoint Presentation</vt:lpstr>
      <vt:lpstr>A healthy diet </vt:lpstr>
      <vt:lpstr>What is a balanced diet?</vt:lpstr>
      <vt:lpstr>Healthy eating food pyramid</vt:lpstr>
      <vt:lpstr>Malnutrition </vt:lpstr>
      <vt:lpstr>Questions </vt:lpstr>
      <vt:lpstr>Questions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R.Saman</dc:creator>
  <cp:lastModifiedBy>R.Saman</cp:lastModifiedBy>
  <cp:revision>1</cp:revision>
  <dcterms:created xsi:type="dcterms:W3CDTF">2023-07-07T16:39:51Z</dcterms:created>
  <dcterms:modified xsi:type="dcterms:W3CDTF">2023-09-23T06:48:00Z</dcterms:modified>
</cp:coreProperties>
</file>