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1" r:id="rId10"/>
    <p:sldId id="272" r:id="rId11"/>
    <p:sldId id="273" r:id="rId12"/>
    <p:sldId id="274" r:id="rId13"/>
    <p:sldId id="275" r:id="rId14"/>
    <p:sldId id="264" r:id="rId15"/>
    <p:sldId id="265" r:id="rId16"/>
    <p:sldId id="276" r:id="rId17"/>
    <p:sldId id="278" r:id="rId18"/>
    <p:sldId id="277" r:id="rId19"/>
    <p:sldId id="279" r:id="rId20"/>
    <p:sldId id="280" r:id="rId21"/>
    <p:sldId id="281" r:id="rId22"/>
    <p:sldId id="282" r:id="rId23"/>
    <p:sldId id="28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66" d="100"/>
          <a:sy n="66" d="100"/>
        </p:scale>
        <p:origin x="-3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4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5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0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0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1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4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9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7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2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4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ACB54-FD09-452C-8EC6-8D851A7A1149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30" y="248722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R  </a:t>
            </a:r>
            <a:r>
              <a:rPr lang="en-US" sz="15000" b="1" dirty="0" err="1">
                <a:latin typeface="Century Gothic" panose="020B0502020202020204" pitchFamily="34" charset="0"/>
              </a:rPr>
              <a:t>r</a:t>
            </a:r>
            <a:br>
              <a:rPr lang="en-US" sz="15000" b="1" dirty="0">
                <a:latin typeface="Century Gothic" panose="020B0502020202020204" pitchFamily="34" charset="0"/>
              </a:rPr>
            </a:br>
            <a:r>
              <a:rPr lang="en-US" sz="15000" b="1" dirty="0">
                <a:latin typeface="Century Gothic" panose="020B0502020202020204" pitchFamily="34" charset="0"/>
              </a:rPr>
              <a:t> .   .</a:t>
            </a:r>
          </a:p>
        </p:txBody>
      </p:sp>
    </p:spTree>
    <p:extLst>
      <p:ext uri="{BB962C8B-B14F-4D97-AF65-F5344CB8AC3E}">
        <p14:creationId xmlns:p14="http://schemas.microsoft.com/office/powerpoint/2010/main" val="1093221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166" y="504064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latin typeface="Century Gothic" panose="020B0502020202020204" pitchFamily="34" charset="0"/>
              </a:rPr>
              <a:t>grass</a:t>
            </a:r>
            <a:br>
              <a:rPr lang="en-US" sz="8800" b="1" dirty="0">
                <a:latin typeface="Century Gothic" panose="020B0502020202020204" pitchFamily="34" charset="0"/>
              </a:rPr>
            </a:br>
            <a:r>
              <a:rPr lang="en-US" sz="8800" b="1" dirty="0">
                <a:latin typeface="Century Gothic" panose="020B0502020202020204" pitchFamily="34" charset="0"/>
              </a:rPr>
              <a:t>. . .  .</a:t>
            </a:r>
            <a:br>
              <a:rPr lang="en-US" sz="8800" b="1" dirty="0">
                <a:latin typeface="Century Gothic" panose="020B0502020202020204" pitchFamily="34" charset="0"/>
              </a:rPr>
            </a:br>
            <a:endParaRPr lang="en-US" sz="8800" b="1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1"/>
          <a:stretch/>
        </p:blipFill>
        <p:spPr>
          <a:xfrm>
            <a:off x="3275646" y="621103"/>
            <a:ext cx="6108719" cy="3105508"/>
          </a:xfrm>
        </p:spPr>
      </p:pic>
    </p:spTree>
    <p:extLst>
      <p:ext uri="{BB962C8B-B14F-4D97-AF65-F5344CB8AC3E}">
        <p14:creationId xmlns:p14="http://schemas.microsoft.com/office/powerpoint/2010/main" val="146624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109" y="535123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latin typeface="Century Gothic" panose="020B0502020202020204" pitchFamily="34" charset="0"/>
              </a:rPr>
              <a:t>rain</a:t>
            </a:r>
            <a:br>
              <a:rPr lang="en-US" sz="8800" b="1" dirty="0">
                <a:latin typeface="Century Gothic" panose="020B0502020202020204" pitchFamily="34" charset="0"/>
              </a:rPr>
            </a:br>
            <a:r>
              <a:rPr lang="en-US" sz="8800" b="1" dirty="0">
                <a:latin typeface="Century Gothic" panose="020B0502020202020204" pitchFamily="34" charset="0"/>
              </a:rPr>
              <a:t>.  .  .</a:t>
            </a:r>
            <a:br>
              <a:rPr lang="en-US" sz="8800" b="1" dirty="0">
                <a:latin typeface="Century Gothic" panose="020B0502020202020204" pitchFamily="34" charset="0"/>
              </a:rPr>
            </a:br>
            <a:endParaRPr lang="en-US" sz="8800" b="1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109" y="132347"/>
            <a:ext cx="3358012" cy="3837728"/>
          </a:xfrm>
        </p:spPr>
      </p:pic>
    </p:spTree>
    <p:extLst>
      <p:ext uri="{BB962C8B-B14F-4D97-AF65-F5344CB8AC3E}">
        <p14:creationId xmlns:p14="http://schemas.microsoft.com/office/powerpoint/2010/main" val="1222543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166" y="49198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latin typeface="Century Gothic" panose="020B0502020202020204" pitchFamily="34" charset="0"/>
              </a:rPr>
              <a:t>raccoon</a:t>
            </a:r>
            <a:br>
              <a:rPr lang="en-US" sz="8800" b="1" dirty="0">
                <a:latin typeface="Century Gothic" panose="020B0502020202020204" pitchFamily="34" charset="0"/>
              </a:rPr>
            </a:br>
            <a:r>
              <a:rPr lang="en-US" sz="8800" b="1" dirty="0">
                <a:latin typeface="Century Gothic" panose="020B0502020202020204" pitchFamily="34" charset="0"/>
              </a:rPr>
              <a:t>. .  .   .   .  </a:t>
            </a:r>
            <a:br>
              <a:rPr lang="en-US" sz="8800" b="1" dirty="0">
                <a:latin typeface="Century Gothic" panose="020B0502020202020204" pitchFamily="34" charset="0"/>
              </a:rPr>
            </a:br>
            <a:endParaRPr lang="en-US" sz="8800" b="1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108" y="375279"/>
            <a:ext cx="4048125" cy="3450545"/>
          </a:xfrm>
        </p:spPr>
      </p:pic>
    </p:spTree>
    <p:extLst>
      <p:ext uri="{BB962C8B-B14F-4D97-AF65-F5344CB8AC3E}">
        <p14:creationId xmlns:p14="http://schemas.microsoft.com/office/powerpoint/2010/main" val="197261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51" y="26942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rat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796042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714" y="1690778"/>
            <a:ext cx="5203325" cy="3472931"/>
          </a:xfrm>
        </p:spPr>
        <p:txBody>
          <a:bodyPr>
            <a:noAutofit/>
          </a:bodyPr>
          <a:lstStyle/>
          <a:p>
            <a:r>
              <a:rPr lang="en-US" sz="10000" b="1" dirty="0">
                <a:latin typeface="Century Gothic" panose="020B0502020202020204" pitchFamily="34" charset="0"/>
              </a:rPr>
              <a:t>ran</a:t>
            </a: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dirty="0">
                <a:latin typeface="Comic Sans MS" panose="030F0702030302020204" pitchFamily="66" charset="0"/>
              </a:rPr>
              <a:t>. . . </a:t>
            </a:r>
          </a:p>
        </p:txBody>
      </p:sp>
    </p:spTree>
    <p:extLst>
      <p:ext uri="{BB962C8B-B14F-4D97-AF65-F5344CB8AC3E}">
        <p14:creationId xmlns:p14="http://schemas.microsoft.com/office/powerpoint/2010/main" val="3021870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6945" y="2497445"/>
            <a:ext cx="6901132" cy="1644297"/>
          </a:xfrm>
        </p:spPr>
        <p:txBody>
          <a:bodyPr>
            <a:noAutofit/>
          </a:bodyPr>
          <a:lstStyle/>
          <a:p>
            <a:r>
              <a:rPr lang="en-US" sz="9600" b="1" dirty="0">
                <a:latin typeface="Century Gothic" panose="020B0502020202020204" pitchFamily="34" charset="0"/>
              </a:rPr>
              <a:t>rest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 . . . </a:t>
            </a:r>
          </a:p>
        </p:txBody>
      </p:sp>
    </p:spTree>
    <p:extLst>
      <p:ext uri="{BB962C8B-B14F-4D97-AF65-F5344CB8AC3E}">
        <p14:creationId xmlns:p14="http://schemas.microsoft.com/office/powerpoint/2010/main" val="1450215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717" y="293579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rap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583144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706" y="26079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2000" b="1" dirty="0">
                <a:latin typeface="Century Gothic" panose="020B0502020202020204" pitchFamily="34" charset="0"/>
              </a:rPr>
              <a:t>Trap</a:t>
            </a:r>
            <a:br>
              <a:rPr lang="en-US" sz="120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2515684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442" y="255623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trip</a:t>
            </a:r>
            <a:br>
              <a:rPr lang="en-US" sz="150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918022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672" y="29185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 rock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 .  .  </a:t>
            </a:r>
          </a:p>
        </p:txBody>
      </p:sp>
    </p:spTree>
    <p:extLst>
      <p:ext uri="{BB962C8B-B14F-4D97-AF65-F5344CB8AC3E}">
        <p14:creationId xmlns:p14="http://schemas.microsoft.com/office/powerpoint/2010/main" val="13907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711" y="4651905"/>
            <a:ext cx="9144000" cy="1655762"/>
          </a:xfrm>
        </p:spPr>
        <p:txBody>
          <a:bodyPr>
            <a:noAutofit/>
          </a:bodyPr>
          <a:lstStyle/>
          <a:p>
            <a:r>
              <a:rPr lang="en-US" sz="12000" dirty="0">
                <a:latin typeface="Comic Sans MS" panose="030F0702030302020204" pitchFamily="66" charset="0"/>
              </a:rPr>
              <a:t>rat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431" y="349955"/>
            <a:ext cx="3928857" cy="417227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3849" y="630243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033911" y="63024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072782" y="63024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5579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936" y="29185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crack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dirty="0">
                <a:latin typeface="Century Gothic" panose="020B0502020202020204" pitchFamily="34" charset="0"/>
              </a:rPr>
              <a:t>. .  .  .</a:t>
            </a:r>
          </a:p>
        </p:txBody>
      </p:sp>
    </p:spTree>
    <p:extLst>
      <p:ext uri="{BB962C8B-B14F-4D97-AF65-F5344CB8AC3E}">
        <p14:creationId xmlns:p14="http://schemas.microsoft.com/office/powerpoint/2010/main" val="1333339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442" y="245271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rip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5340635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234" y="229744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track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..  .  .</a:t>
            </a:r>
            <a:br>
              <a:rPr lang="en-US" sz="9600" b="1" dirty="0">
                <a:latin typeface="Century Gothic" panose="020B0502020202020204" pitchFamily="34" charset="0"/>
              </a:rPr>
            </a:br>
            <a:endParaRPr lang="en-US" sz="9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46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705" y="2694257"/>
            <a:ext cx="10515600" cy="167454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risk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12000" b="1" dirty="0">
                <a:latin typeface="Century Gothic" panose="020B0502020202020204" pitchFamily="34" charset="0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1188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7555" y="3924829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rabbit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061" y="519288"/>
            <a:ext cx="4517556" cy="337079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305137" y="548042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112293" y="548977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533760" y="544568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7077486" y="54630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6132365" y="54630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553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9244" y="4335816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rose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570" y="442386"/>
            <a:ext cx="3665008" cy="374755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259983" y="59839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765474" y="60514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050204" y="59915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184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9144" y="459546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/>
              <a:t>red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279" y="688622"/>
            <a:ext cx="2423731" cy="360203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140333" y="60144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456193" y="60172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790560" y="601443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982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4356" y="3940705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room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978" y="1122363"/>
            <a:ext cx="4876800" cy="24860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686454" y="54615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812197" y="54615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485760" y="54615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1813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0123" y="4358393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rocket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26" y="777431"/>
            <a:ext cx="3088197" cy="367929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947191" y="587924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275502" y="587924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342123" y="587924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4288205" y="58792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3537494" y="58792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336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4089" y="4584171"/>
            <a:ext cx="9144000" cy="1655762"/>
          </a:xfrm>
        </p:spPr>
        <p:txBody>
          <a:bodyPr/>
          <a:lstStyle/>
          <a:p>
            <a:r>
              <a:rPr lang="en-US" sz="9600" dirty="0">
                <a:latin typeface="Comic Sans MS" panose="030F0702030302020204" pitchFamily="66" charset="0"/>
              </a:rPr>
              <a:t>dress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744" y="700214"/>
            <a:ext cx="3167041" cy="341629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116374" y="5997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642880" y="5997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396089" y="59975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6285413" y="599750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6045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62" y="473009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latin typeface="Century Gothic" panose="020B0502020202020204" pitchFamily="34" charset="0"/>
              </a:rPr>
              <a:t>racket</a:t>
            </a:r>
            <a:br>
              <a:rPr lang="en-US" sz="8000" b="1" dirty="0">
                <a:latin typeface="Century Gothic" panose="020B0502020202020204" pitchFamily="34" charset="0"/>
              </a:rPr>
            </a:br>
            <a:r>
              <a:rPr lang="en-US" sz="8000" b="1" dirty="0">
                <a:latin typeface="Century Gothic" panose="020B0502020202020204" pitchFamily="34" charset="0"/>
              </a:rPr>
              <a:t>. .  .  . 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613" y="490971"/>
            <a:ext cx="2903059" cy="3475493"/>
          </a:xfrm>
        </p:spPr>
      </p:pic>
    </p:spTree>
    <p:extLst>
      <p:ext uri="{BB962C8B-B14F-4D97-AF65-F5344CB8AC3E}">
        <p14:creationId xmlns:p14="http://schemas.microsoft.com/office/powerpoint/2010/main" val="3837537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51</Words>
  <Application>Microsoft Office PowerPoint</Application>
  <PresentationFormat>Widescreen</PresentationFormat>
  <Paragraphs>49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R  r  .  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racket . .  .  . .</vt:lpstr>
      <vt:lpstr>grass . . .  . </vt:lpstr>
      <vt:lpstr>rain .  .  . </vt:lpstr>
      <vt:lpstr>raccoon . .  .   .   .   </vt:lpstr>
      <vt:lpstr>rat . . .</vt:lpstr>
      <vt:lpstr>ran . . . </vt:lpstr>
      <vt:lpstr>rest . . . . </vt:lpstr>
      <vt:lpstr>rap . . .</vt:lpstr>
      <vt:lpstr>Trap . . . .</vt:lpstr>
      <vt:lpstr>trip . . . .</vt:lpstr>
      <vt:lpstr> rock . .  .  </vt:lpstr>
      <vt:lpstr>crack . .  .  .</vt:lpstr>
      <vt:lpstr>rip . . .</vt:lpstr>
      <vt:lpstr>track ..  .  . </vt:lpstr>
      <vt:lpstr>risk 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17</cp:revision>
  <dcterms:created xsi:type="dcterms:W3CDTF">2020-06-27T20:24:13Z</dcterms:created>
  <dcterms:modified xsi:type="dcterms:W3CDTF">2023-11-25T11:25:53Z</dcterms:modified>
</cp:coreProperties>
</file>