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6A37-68E9-4881-9C13-0A984B4B3A4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CB2B-A867-4E85-8249-64EF09261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4432444_696570321180438_628972855448473378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rmAutofit/>
          </a:bodyPr>
          <a:lstStyle/>
          <a:p>
            <a:r>
              <a:rPr lang="ar-JO" sz="6600" b="1" dirty="0"/>
              <a:t>تكيّف الكائنات الحيّة</a:t>
            </a:r>
            <a:endParaRPr lang="en-US" sz="6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5) الحيوانات آكلة اللّحوم  ( أنياب ومخالب 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800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 أنياب ومخالب طويلة حادّة تساعدها على تَمزيقِ اللّحومِ 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بعد سقوطه بين أنياب النمر... رجل يستعين بدهائه للنجاة من الموت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486398" cy="30860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6) الأسْماكُ ( زعانف)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800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 الزّعانف تساعدها على السّباحة.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اسماك التونة زرقاء الزعانف - المرسا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858000" cy="34480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معلومات عن الجمل او الابل بالصور والفيدي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AutoShape 23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AutoShape 25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AutoShape 27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AutoShape 29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AutoShape 31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AutoShape 33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AutoShape 35" descr="معلومات عن الجمل او الابل بالصور والفيديو - سحر الكو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AutoShape 37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AutoShape 39" descr="معلومات مدهشة عن الجمل العربي بالصور - خربش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" name="Picture 41" descr="C:\Users\Lenovo\AppData\Local\Microsoft\Windows\INetCache\IE\DXYCIZ70\camel_PNG2343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4130227" cy="2971800"/>
          </a:xfrm>
          <a:prstGeom prst="rect">
            <a:avLst/>
          </a:prstGeom>
          <a:noFill/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958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7) الجمل  ( الْخف والأرجل الطّويلة 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486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7186" t="15368"/>
          <a:stretch>
            <a:fillRect/>
          </a:stretch>
        </p:blipFill>
        <p:spPr bwMode="auto">
          <a:xfrm>
            <a:off x="609600" y="2133600"/>
            <a:ext cx="38862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590800"/>
            <a:ext cx="487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5335" t="2941" b="6303"/>
          <a:stretch>
            <a:fillRect/>
          </a:stretch>
        </p:blipFill>
        <p:spPr bwMode="auto">
          <a:xfrm>
            <a:off x="0" y="990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ما هي الحقيقة وراء تغيير الحرباء لونها؟ - BBC News Arab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5569226" cy="312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800" dirty="0"/>
              <a:t>التَّمويه:</a:t>
            </a:r>
          </a:p>
          <a:p>
            <a:pPr algn="r" rtl="1"/>
            <a:r>
              <a:rPr lang="ar-JO" sz="4800" dirty="0"/>
              <a:t>تغيير لونها من أجل حماية نفسها. </a:t>
            </a:r>
            <a:endParaRPr lang="en-US" sz="4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6000" dirty="0">
                <a:solidFill>
                  <a:srgbClr val="0070C0"/>
                </a:solidFill>
              </a:rPr>
              <a:t>تكيّف النّباتات :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752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1) </a:t>
            </a:r>
            <a:r>
              <a:rPr lang="ar-JO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الصّبّار</a:t>
            </a:r>
            <a:r>
              <a:rPr lang="ar-JO" sz="4400" dirty="0">
                <a:latin typeface="+mj-lt"/>
                <a:ea typeface="+mj-ea"/>
                <a:cs typeface="+mj-cs"/>
              </a:rPr>
              <a:t> :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صبار - ويكيبيدي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429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886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1- تَمْتَدُّ جُذورُهُ على مِساحاتٍ كَبيرَةٍ ،لامْتِصاصِ أكْبرِكمّيّةٍ مِنَ الماءِ.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2-لَهُ أشْواكٌ إِبْرِيَّةٌ تَحميهِ مِنَ الْحَيَواناتِ الَّتي تَتَغذّى على النّباتات ِ.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2) </a:t>
            </a:r>
            <a:r>
              <a:rPr lang="ar-JO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الدّفلى</a:t>
            </a:r>
            <a:r>
              <a:rPr lang="ar-JO" sz="4400" dirty="0">
                <a:latin typeface="+mj-lt"/>
                <a:ea typeface="+mj-ea"/>
                <a:cs typeface="+mj-cs"/>
              </a:rPr>
              <a:t> :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1- نبات سام لا تستطيع الحيوانات أن تأكلها .</a:t>
            </a:r>
            <a:endParaRPr lang="en-US" sz="3200" dirty="0"/>
          </a:p>
        </p:txBody>
      </p:sp>
      <p:pic>
        <p:nvPicPr>
          <p:cNvPr id="28674" name="Picture 2" descr="اضرار شجرة الدفلى المنتشرة بشوارع السعودية - المرسا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5775469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3</a:t>
            </a:r>
            <a:r>
              <a:rPr lang="ar-JO" sz="4400" dirty="0">
                <a:latin typeface="+mj-lt"/>
                <a:ea typeface="+mj-ea"/>
                <a:cs typeface="+mj-cs"/>
              </a:rPr>
              <a:t>) نبات السّت المستحيّة :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1-تَنكمِشُ أوراقُهُ عِنْدَ لَمْسِهِ فَتبدو ذابلةً .</a:t>
            </a:r>
            <a:endParaRPr lang="en-US" sz="3200" dirty="0"/>
          </a:p>
        </p:txBody>
      </p:sp>
      <p:pic>
        <p:nvPicPr>
          <p:cNvPr id="30722" name="Picture 2" descr="هناك عدد من النباتات التي تتأثر باللمس اشهرها نبات الست المستحية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42862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7077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352800"/>
            <a:ext cx="6629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2057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1-انْخِفاضُ الْحَرارةِ يُؤدّي إلى تَلَفِ الْمَزروعاتِ .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600" dirty="0"/>
              <a:t>الأهداف :</a:t>
            </a:r>
          </a:p>
          <a:p>
            <a:pPr algn="r" rtl="1"/>
            <a:r>
              <a:rPr lang="ar-JO" sz="3600" dirty="0"/>
              <a:t>1- يعرف معنى التّكيّف .</a:t>
            </a:r>
          </a:p>
          <a:p>
            <a:pPr algn="r" rtl="1"/>
            <a:endParaRPr lang="ar-JO" sz="3600" dirty="0"/>
          </a:p>
          <a:p>
            <a:pPr algn="r" rtl="1"/>
            <a:r>
              <a:rPr lang="ar-JO" sz="3600" dirty="0"/>
              <a:t>2-يعرف فائدة التّراكيب للكائن الحيّ .</a:t>
            </a:r>
          </a:p>
          <a:p>
            <a:pPr algn="r" rtl="1"/>
            <a:endParaRPr lang="ar-JO" sz="3600" dirty="0"/>
          </a:p>
          <a:p>
            <a:pPr algn="r" rtl="1"/>
            <a:r>
              <a:rPr lang="ar-JO" sz="3600" dirty="0"/>
              <a:t>3-يعرف كيفيّة تكيّف النّباتات .</a:t>
            </a:r>
          </a:p>
          <a:p>
            <a:pPr algn="r" rtl="1"/>
            <a:endParaRPr lang="ar-JO" sz="3600" dirty="0"/>
          </a:p>
          <a:p>
            <a:pPr algn="r" rtl="1"/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52000"/>
          <a:stretch>
            <a:fillRect/>
          </a:stretch>
        </p:blipFill>
        <p:spPr bwMode="auto">
          <a:xfrm>
            <a:off x="228600" y="9144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3810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نشاط (2)</a:t>
            </a:r>
          </a:p>
          <a:p>
            <a:pPr algn="r" rtl="1"/>
            <a:r>
              <a:rPr lang="ar-JO" sz="4000" dirty="0"/>
              <a:t>فكّر 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4953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/>
              <a:t>تَصْفرُّ أَوْراقُه </a:t>
            </a:r>
            <a:r>
              <a:rPr lang="ar-JO" sz="4000" dirty="0"/>
              <a:t>.</a:t>
            </a:r>
            <a:endParaRPr lang="en-US" sz="4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r="48000"/>
          <a:stretch>
            <a:fillRect/>
          </a:stretch>
        </p:blipFill>
        <p:spPr bwMode="auto">
          <a:xfrm>
            <a:off x="0" y="38100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9000" y="1524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000" dirty="0"/>
              <a:t>ماذا يَحْصُلُ للنّباتِ إذا قلّتْ كَمِيّة الضّوء ؟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868362"/>
          </a:xfrm>
        </p:spPr>
        <p:txBody>
          <a:bodyPr anchor="t">
            <a:noAutofit/>
          </a:bodyPr>
          <a:lstStyle/>
          <a:p>
            <a:pPr algn="r" rtl="1"/>
            <a:r>
              <a:rPr lang="ar-JO" sz="4800" b="1" dirty="0">
                <a:solidFill>
                  <a:schemeClr val="accent2">
                    <a:lumMod val="75000"/>
                  </a:schemeClr>
                </a:solidFill>
              </a:rPr>
              <a:t>التّكيف</a:t>
            </a:r>
            <a:r>
              <a:rPr lang="ar-JO" sz="4800" b="1" dirty="0"/>
              <a:t>                           </a:t>
            </a:r>
            <a:r>
              <a:rPr lang="en-US" sz="4800" b="1" dirty="0"/>
              <a:t>Adaptation</a:t>
            </a:r>
          </a:p>
        </p:txBody>
      </p:sp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22860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سُلوكات أَوْ تَراكيب يمكّن الكائن الحيّ من البقاء حيًّا  </a:t>
            </a:r>
            <a:r>
              <a:rPr kumimoji="0" lang="ar-JO" sz="440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في بيئته.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868362"/>
          </a:xfrm>
        </p:spPr>
        <p:txBody>
          <a:bodyPr anchor="t">
            <a:noAutofit/>
          </a:bodyPr>
          <a:lstStyle/>
          <a:p>
            <a:pPr algn="r" rtl="1"/>
            <a:r>
              <a:rPr lang="ar-JO" sz="4800" b="1" dirty="0">
                <a:solidFill>
                  <a:srgbClr val="00B050"/>
                </a:solidFill>
              </a:rPr>
              <a:t>ما معنى التّراكيب ؟                </a:t>
            </a:r>
            <a:r>
              <a:rPr lang="en-US" sz="4800" b="1" dirty="0">
                <a:solidFill>
                  <a:srgbClr val="00B050"/>
                </a:solidFill>
              </a:rPr>
              <a:t>Structure</a:t>
            </a:r>
            <a:r>
              <a:rPr lang="ar-JO" sz="4800" b="1" dirty="0">
                <a:solidFill>
                  <a:srgbClr val="00B050"/>
                </a:solidFill>
              </a:rPr>
              <a:t>  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20574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أعْضاءُ</a:t>
            </a:r>
            <a:r>
              <a:rPr kumimoji="0" lang="ar-JO" sz="5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أَوْ أَجْزاءُ تُساعِده على الْعَيشِ في بيئته .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00" y="304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dirty="0"/>
              <a:t>نشاط ( 1)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0" y="1295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dirty="0"/>
              <a:t>فكّر: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133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b="1" dirty="0"/>
              <a:t>ما الّذي يساعد الطّائر على الطّيران ؟</a:t>
            </a:r>
            <a:endParaRPr lang="en-US" sz="4400" b="1" dirty="0"/>
          </a:p>
        </p:txBody>
      </p:sp>
      <p:pic>
        <p:nvPicPr>
          <p:cNvPr id="5" name="Picture 2" descr="Blue Bird with Wings Spread Image - ID: 240584 - Image Aby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4064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868362"/>
          </a:xfrm>
        </p:spPr>
        <p:txBody>
          <a:bodyPr anchor="t">
            <a:noAutofit/>
          </a:bodyPr>
          <a:lstStyle/>
          <a:p>
            <a:pPr algn="r" rtl="1"/>
            <a:r>
              <a:rPr lang="ar-JO" sz="4800" b="1" dirty="0"/>
              <a:t>التّراكيب:</a:t>
            </a:r>
            <a:endParaRPr lang="en-US" sz="4800" b="1" dirty="0"/>
          </a:p>
        </p:txBody>
      </p:sp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219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</a:t>
            </a:r>
            <a:r>
              <a:rPr kumimoji="0" lang="ar-JO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الطّيور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86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الرَّيشُ و الأَجْنِحَةُ تُساعدها على الطَّيرانِ 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Blue Bird with Wings Spread Image - ID: 240584 - Image Aby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33600"/>
            <a:ext cx="6248400" cy="3514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30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</a:t>
            </a:r>
            <a:r>
              <a:rPr kumimoji="0" lang="ar-JO" sz="4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الدّبّ القطبيّ ( الفِراء 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876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JO" sz="3600" dirty="0">
                <a:latin typeface="+mj-lt"/>
                <a:ea typeface="+mj-ea"/>
                <a:cs typeface="+mj-cs"/>
              </a:rPr>
              <a:t> يَمْتلكُ فِراء أبيض كلونِ الثّلجِ تمويه جيّد للعيشِ في بيئة الثّلج 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86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Activists who use polar bears as a symbol of climate change are ..."/>
          <p:cNvPicPr>
            <a:picLocks noChangeAspect="1" noChangeArrowheads="1"/>
          </p:cNvPicPr>
          <p:nvPr/>
        </p:nvPicPr>
        <p:blipFill>
          <a:blip r:embed="rId2"/>
          <a:srcRect l="17671" t="20881" r="14859"/>
          <a:stretch>
            <a:fillRect/>
          </a:stretch>
        </p:blipFill>
        <p:spPr bwMode="auto">
          <a:xfrm>
            <a:off x="2209800" y="1143000"/>
            <a:ext cx="4800600" cy="3464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609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3) الْحِرْباء ( اللّسان 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5791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 طَرَفه عَريض يَستَخدِمه لاصْطياد فريسته 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60" name="Picture 4" descr="طول و فوائد لسان ألحرباء | Top Arabi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010400" cy="3947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bird nest on tree branch - Download Free Vectors, Clipart Graphic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4) الحيوانات آكلة العشب  ( الأسنان 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800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ar-JO" sz="4400" dirty="0">
                <a:latin typeface="+mj-lt"/>
                <a:ea typeface="+mj-ea"/>
                <a:cs typeface="+mj-cs"/>
              </a:rPr>
              <a:t> أسْنانها </a:t>
            </a:r>
            <a:r>
              <a:rPr lang="ar-JO" sz="4400" u="sng" dirty="0">
                <a:latin typeface="+mj-lt"/>
                <a:ea typeface="+mj-ea"/>
                <a:cs typeface="+mj-cs"/>
              </a:rPr>
              <a:t>مسطّحة </a:t>
            </a:r>
            <a:r>
              <a:rPr lang="ar-JO" sz="4400" dirty="0">
                <a:latin typeface="+mj-lt"/>
                <a:ea typeface="+mj-ea"/>
                <a:cs typeface="+mj-cs"/>
              </a:rPr>
              <a:t> تساعدها على مَضْغِ الأَعْشابِ وطَحْنِ أَوراق  الأشجار.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All I Want For Christmas is My SIX Front Teeth | Cows funny, Funn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4114800" cy="314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255</Words>
  <Application>Microsoft Office PowerPoint</Application>
  <PresentationFormat>On-screen Show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تكيّف الكائنات الحيّة</vt:lpstr>
      <vt:lpstr>PowerPoint Presentation</vt:lpstr>
      <vt:lpstr>التّكيف                           Adaptation</vt:lpstr>
      <vt:lpstr>ما معنى التّراكيب ؟                Structure  </vt:lpstr>
      <vt:lpstr>PowerPoint Presentation</vt:lpstr>
      <vt:lpstr>التّراكيب: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تكيف الكائنات الحية</dc:title>
  <dc:creator>Lenovo</dc:creator>
  <cp:lastModifiedBy>n.abumariam</cp:lastModifiedBy>
  <cp:revision>51</cp:revision>
  <dcterms:created xsi:type="dcterms:W3CDTF">2020-07-05T18:00:25Z</dcterms:created>
  <dcterms:modified xsi:type="dcterms:W3CDTF">2022-11-01T08:40:11Z</dcterms:modified>
</cp:coreProperties>
</file>