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7" r:id="rId5"/>
    <p:sldId id="265" r:id="rId6"/>
    <p:sldId id="266" r:id="rId7"/>
    <p:sldId id="260" r:id="rId8"/>
    <p:sldId id="259" r:id="rId9"/>
    <p:sldId id="264" r:id="rId10"/>
    <p:sldId id="262" r:id="rId11"/>
    <p:sldId id="269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CFDC0A-D421-4A3B-B8B9-8C1203684A59}" type="doc">
      <dgm:prSet loTypeId="urn:microsoft.com/office/officeart/2005/8/layout/hierarchy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00CA2C-D794-4E95-868B-3C70E3BC29CF}">
      <dgm:prSet phldrT="[Text]"/>
      <dgm:spPr/>
      <dgm:t>
        <a:bodyPr/>
        <a:lstStyle/>
        <a:p>
          <a:r>
            <a:rPr lang="ar-JO" dirty="0" smtClean="0"/>
            <a:t>تَتَكَوَّنُ الْيابِسةُ مِن </a:t>
          </a:r>
          <a:endParaRPr lang="en-US" dirty="0"/>
        </a:p>
      </dgm:t>
    </dgm:pt>
    <dgm:pt modelId="{52AAE833-23A5-45B5-A6FE-BCC3CEC82F3C}" type="parTrans" cxnId="{9759AB71-6771-4037-8FD4-94209C74FE14}">
      <dgm:prSet/>
      <dgm:spPr/>
      <dgm:t>
        <a:bodyPr/>
        <a:lstStyle/>
        <a:p>
          <a:endParaRPr lang="en-US"/>
        </a:p>
      </dgm:t>
    </dgm:pt>
    <dgm:pt modelId="{F3D44A2C-F406-4CA8-9AD8-CF31B3B04BC4}" type="sibTrans" cxnId="{9759AB71-6771-4037-8FD4-94209C74FE14}">
      <dgm:prSet/>
      <dgm:spPr/>
      <dgm:t>
        <a:bodyPr/>
        <a:lstStyle/>
        <a:p>
          <a:endParaRPr lang="en-US"/>
        </a:p>
      </dgm:t>
    </dgm:pt>
    <dgm:pt modelId="{C2D6C5A3-39C7-4BB5-8308-61C304052F40}">
      <dgm:prSet phldrT="[Text]"/>
      <dgm:spPr/>
      <dgm:t>
        <a:bodyPr/>
        <a:lstStyle/>
        <a:p>
          <a:r>
            <a:rPr lang="ar-JO" dirty="0" smtClean="0"/>
            <a:t>التّربة </a:t>
          </a:r>
          <a:endParaRPr lang="en-US" dirty="0"/>
        </a:p>
      </dgm:t>
    </dgm:pt>
    <dgm:pt modelId="{0D2DD445-B864-417A-8DD7-3A054D283B0E}" type="parTrans" cxnId="{072FEDE2-3D37-4478-9532-53D99003498E}">
      <dgm:prSet/>
      <dgm:spPr/>
      <dgm:t>
        <a:bodyPr/>
        <a:lstStyle/>
        <a:p>
          <a:endParaRPr lang="en-US"/>
        </a:p>
      </dgm:t>
    </dgm:pt>
    <dgm:pt modelId="{9D39BB35-54B0-4B7A-AEA5-E627D9EE251D}" type="sibTrans" cxnId="{072FEDE2-3D37-4478-9532-53D99003498E}">
      <dgm:prSet/>
      <dgm:spPr/>
      <dgm:t>
        <a:bodyPr/>
        <a:lstStyle/>
        <a:p>
          <a:endParaRPr lang="en-US"/>
        </a:p>
      </dgm:t>
    </dgm:pt>
    <dgm:pt modelId="{FB7C7BF9-1559-4A06-A277-F398505A5364}">
      <dgm:prSet phldrT="[Text]" custT="1"/>
      <dgm:spPr/>
      <dgm:t>
        <a:bodyPr/>
        <a:lstStyle/>
        <a:p>
          <a:r>
            <a:rPr lang="ar-JO" sz="4000" dirty="0" smtClean="0"/>
            <a:t>الصّخور</a:t>
          </a:r>
          <a:r>
            <a:rPr lang="ar-JO" sz="5600" dirty="0" smtClean="0"/>
            <a:t> </a:t>
          </a:r>
          <a:endParaRPr lang="en-US" sz="5600" dirty="0"/>
        </a:p>
      </dgm:t>
    </dgm:pt>
    <dgm:pt modelId="{2E1386E4-58FC-48B4-A53B-CAFAC96444B4}" type="parTrans" cxnId="{7B26004D-51AC-43FD-B594-1AEA0B86BDF4}">
      <dgm:prSet/>
      <dgm:spPr/>
      <dgm:t>
        <a:bodyPr/>
        <a:lstStyle/>
        <a:p>
          <a:endParaRPr lang="en-US"/>
        </a:p>
      </dgm:t>
    </dgm:pt>
    <dgm:pt modelId="{FD92D5E0-FB37-4B07-A27B-4548117EBB1F}" type="sibTrans" cxnId="{7B26004D-51AC-43FD-B594-1AEA0B86BDF4}">
      <dgm:prSet/>
      <dgm:spPr/>
      <dgm:t>
        <a:bodyPr/>
        <a:lstStyle/>
        <a:p>
          <a:endParaRPr lang="en-US"/>
        </a:p>
      </dgm:t>
    </dgm:pt>
    <dgm:pt modelId="{0B1EB638-1357-49C1-A14B-1485A422127D}" type="pres">
      <dgm:prSet presAssocID="{79CFDC0A-D421-4A3B-B8B9-8C1203684A5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365DA03-0B2F-4A30-907F-FD772AE8080D}" type="pres">
      <dgm:prSet presAssocID="{3700CA2C-D794-4E95-868B-3C70E3BC29CF}" presName="hierRoot1" presStyleCnt="0"/>
      <dgm:spPr/>
    </dgm:pt>
    <dgm:pt modelId="{498ED184-330E-4640-A53E-6B0690E9F46C}" type="pres">
      <dgm:prSet presAssocID="{3700CA2C-D794-4E95-868B-3C70E3BC29CF}" presName="composite" presStyleCnt="0"/>
      <dgm:spPr/>
    </dgm:pt>
    <dgm:pt modelId="{169F7E7E-3239-4E2F-B2B8-B189EF1F87FC}" type="pres">
      <dgm:prSet presAssocID="{3700CA2C-D794-4E95-868B-3C70E3BC29CF}" presName="background" presStyleLbl="node0" presStyleIdx="0" presStyleCnt="1"/>
      <dgm:spPr/>
    </dgm:pt>
    <dgm:pt modelId="{E51652B1-982D-4CB8-BC6E-8A7635A0BA6E}" type="pres">
      <dgm:prSet presAssocID="{3700CA2C-D794-4E95-868B-3C70E3BC29CF}" presName="text" presStyleLbl="fgAcc0" presStyleIdx="0" presStyleCnt="1" custScaleX="179902" custLinFactNeighborX="-5169" custLinFactNeighborY="-1186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B30635E-ED67-42AF-AA37-C329F7269671}" type="pres">
      <dgm:prSet presAssocID="{3700CA2C-D794-4E95-868B-3C70E3BC29CF}" presName="hierChild2" presStyleCnt="0"/>
      <dgm:spPr/>
    </dgm:pt>
    <dgm:pt modelId="{87D75F3C-91EC-46F3-AF08-89E62D6859DA}" type="pres">
      <dgm:prSet presAssocID="{0D2DD445-B864-417A-8DD7-3A054D283B0E}" presName="Name10" presStyleLbl="parChTrans1D2" presStyleIdx="0" presStyleCnt="2"/>
      <dgm:spPr/>
      <dgm:t>
        <a:bodyPr/>
        <a:lstStyle/>
        <a:p>
          <a:endParaRPr lang="en-US"/>
        </a:p>
      </dgm:t>
    </dgm:pt>
    <dgm:pt modelId="{961C58C2-B21A-4ED3-9078-69E8DF69F134}" type="pres">
      <dgm:prSet presAssocID="{C2D6C5A3-39C7-4BB5-8308-61C304052F40}" presName="hierRoot2" presStyleCnt="0"/>
      <dgm:spPr/>
    </dgm:pt>
    <dgm:pt modelId="{5AD92E50-9BD8-4BE2-A66A-34C3951CA2CE}" type="pres">
      <dgm:prSet presAssocID="{C2D6C5A3-39C7-4BB5-8308-61C304052F40}" presName="composite2" presStyleCnt="0"/>
      <dgm:spPr/>
    </dgm:pt>
    <dgm:pt modelId="{8F2AE684-52C5-4A17-BB7C-6F58BC450EE6}" type="pres">
      <dgm:prSet presAssocID="{C2D6C5A3-39C7-4BB5-8308-61C304052F40}" presName="background2" presStyleLbl="node2" presStyleIdx="0" presStyleCnt="2"/>
      <dgm:spPr/>
    </dgm:pt>
    <dgm:pt modelId="{554835E0-347C-47C2-8B33-85473CEB7A14}" type="pres">
      <dgm:prSet presAssocID="{C2D6C5A3-39C7-4BB5-8308-61C304052F40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4485869-7560-49CE-8071-893809D5083A}" type="pres">
      <dgm:prSet presAssocID="{C2D6C5A3-39C7-4BB5-8308-61C304052F40}" presName="hierChild3" presStyleCnt="0"/>
      <dgm:spPr/>
    </dgm:pt>
    <dgm:pt modelId="{B32AD1DD-607B-4FEB-8DC5-0759166E60D9}" type="pres">
      <dgm:prSet presAssocID="{2E1386E4-58FC-48B4-A53B-CAFAC96444B4}" presName="Name10" presStyleLbl="parChTrans1D2" presStyleIdx="1" presStyleCnt="2"/>
      <dgm:spPr/>
      <dgm:t>
        <a:bodyPr/>
        <a:lstStyle/>
        <a:p>
          <a:endParaRPr lang="en-US"/>
        </a:p>
      </dgm:t>
    </dgm:pt>
    <dgm:pt modelId="{ECAD2A28-D232-4587-B20E-1AF91C34A768}" type="pres">
      <dgm:prSet presAssocID="{FB7C7BF9-1559-4A06-A277-F398505A5364}" presName="hierRoot2" presStyleCnt="0"/>
      <dgm:spPr/>
    </dgm:pt>
    <dgm:pt modelId="{61F88A6E-A31A-4784-B70D-2247C502ADEB}" type="pres">
      <dgm:prSet presAssocID="{FB7C7BF9-1559-4A06-A277-F398505A5364}" presName="composite2" presStyleCnt="0"/>
      <dgm:spPr/>
    </dgm:pt>
    <dgm:pt modelId="{3CA48804-40C0-442F-A83D-0B3E8F2E6897}" type="pres">
      <dgm:prSet presAssocID="{FB7C7BF9-1559-4A06-A277-F398505A5364}" presName="background2" presStyleLbl="node2" presStyleIdx="1" presStyleCnt="2"/>
      <dgm:spPr/>
    </dgm:pt>
    <dgm:pt modelId="{A124498F-72F1-415A-A28E-41D1D56ED996}" type="pres">
      <dgm:prSet presAssocID="{FB7C7BF9-1559-4A06-A277-F398505A5364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5B51D36-55B5-48D9-90FC-6A3534AE246E}" type="pres">
      <dgm:prSet presAssocID="{FB7C7BF9-1559-4A06-A277-F398505A5364}" presName="hierChild3" presStyleCnt="0"/>
      <dgm:spPr/>
    </dgm:pt>
  </dgm:ptLst>
  <dgm:cxnLst>
    <dgm:cxn modelId="{C4DDD191-AB5D-4A7E-B35F-EB7BAD3255E1}" type="presOf" srcId="{C2D6C5A3-39C7-4BB5-8308-61C304052F40}" destId="{554835E0-347C-47C2-8B33-85473CEB7A14}" srcOrd="0" destOrd="0" presId="urn:microsoft.com/office/officeart/2005/8/layout/hierarchy1"/>
    <dgm:cxn modelId="{9759AB71-6771-4037-8FD4-94209C74FE14}" srcId="{79CFDC0A-D421-4A3B-B8B9-8C1203684A59}" destId="{3700CA2C-D794-4E95-868B-3C70E3BC29CF}" srcOrd="0" destOrd="0" parTransId="{52AAE833-23A5-45B5-A6FE-BCC3CEC82F3C}" sibTransId="{F3D44A2C-F406-4CA8-9AD8-CF31B3B04BC4}"/>
    <dgm:cxn modelId="{072FEDE2-3D37-4478-9532-53D99003498E}" srcId="{3700CA2C-D794-4E95-868B-3C70E3BC29CF}" destId="{C2D6C5A3-39C7-4BB5-8308-61C304052F40}" srcOrd="0" destOrd="0" parTransId="{0D2DD445-B864-417A-8DD7-3A054D283B0E}" sibTransId="{9D39BB35-54B0-4B7A-AEA5-E627D9EE251D}"/>
    <dgm:cxn modelId="{FF95C266-1B82-46E4-A4B7-F581245C1EDF}" type="presOf" srcId="{0D2DD445-B864-417A-8DD7-3A054D283B0E}" destId="{87D75F3C-91EC-46F3-AF08-89E62D6859DA}" srcOrd="0" destOrd="0" presId="urn:microsoft.com/office/officeart/2005/8/layout/hierarchy1"/>
    <dgm:cxn modelId="{6D173BE2-5597-4536-A4FE-4FF9FBA1D7C3}" type="presOf" srcId="{79CFDC0A-D421-4A3B-B8B9-8C1203684A59}" destId="{0B1EB638-1357-49C1-A14B-1485A422127D}" srcOrd="0" destOrd="0" presId="urn:microsoft.com/office/officeart/2005/8/layout/hierarchy1"/>
    <dgm:cxn modelId="{7B26004D-51AC-43FD-B594-1AEA0B86BDF4}" srcId="{3700CA2C-D794-4E95-868B-3C70E3BC29CF}" destId="{FB7C7BF9-1559-4A06-A277-F398505A5364}" srcOrd="1" destOrd="0" parTransId="{2E1386E4-58FC-48B4-A53B-CAFAC96444B4}" sibTransId="{FD92D5E0-FB37-4B07-A27B-4548117EBB1F}"/>
    <dgm:cxn modelId="{E3460129-A860-424F-9AAB-B99A39DBE315}" type="presOf" srcId="{3700CA2C-D794-4E95-868B-3C70E3BC29CF}" destId="{E51652B1-982D-4CB8-BC6E-8A7635A0BA6E}" srcOrd="0" destOrd="0" presId="urn:microsoft.com/office/officeart/2005/8/layout/hierarchy1"/>
    <dgm:cxn modelId="{612447AF-5574-41CC-8420-5001488C75BF}" type="presOf" srcId="{2E1386E4-58FC-48B4-A53B-CAFAC96444B4}" destId="{B32AD1DD-607B-4FEB-8DC5-0759166E60D9}" srcOrd="0" destOrd="0" presId="urn:microsoft.com/office/officeart/2005/8/layout/hierarchy1"/>
    <dgm:cxn modelId="{D98116E3-6925-4E59-B8CC-B5865D3EC68C}" type="presOf" srcId="{FB7C7BF9-1559-4A06-A277-F398505A5364}" destId="{A124498F-72F1-415A-A28E-41D1D56ED996}" srcOrd="0" destOrd="0" presId="urn:microsoft.com/office/officeart/2005/8/layout/hierarchy1"/>
    <dgm:cxn modelId="{0BF8DA38-D759-4E20-A4AA-498191B6137C}" type="presParOf" srcId="{0B1EB638-1357-49C1-A14B-1485A422127D}" destId="{F365DA03-0B2F-4A30-907F-FD772AE8080D}" srcOrd="0" destOrd="0" presId="urn:microsoft.com/office/officeart/2005/8/layout/hierarchy1"/>
    <dgm:cxn modelId="{A19194A9-4777-40AF-B109-23F80ED7EE91}" type="presParOf" srcId="{F365DA03-0B2F-4A30-907F-FD772AE8080D}" destId="{498ED184-330E-4640-A53E-6B0690E9F46C}" srcOrd="0" destOrd="0" presId="urn:microsoft.com/office/officeart/2005/8/layout/hierarchy1"/>
    <dgm:cxn modelId="{E386F760-EF59-4844-8F0C-9148FD9617A5}" type="presParOf" srcId="{498ED184-330E-4640-A53E-6B0690E9F46C}" destId="{169F7E7E-3239-4E2F-B2B8-B189EF1F87FC}" srcOrd="0" destOrd="0" presId="urn:microsoft.com/office/officeart/2005/8/layout/hierarchy1"/>
    <dgm:cxn modelId="{6E294EC1-CB53-4BBE-9D50-BE22E5B2CC39}" type="presParOf" srcId="{498ED184-330E-4640-A53E-6B0690E9F46C}" destId="{E51652B1-982D-4CB8-BC6E-8A7635A0BA6E}" srcOrd="1" destOrd="0" presId="urn:microsoft.com/office/officeart/2005/8/layout/hierarchy1"/>
    <dgm:cxn modelId="{46A6A679-2E45-47F0-9ABF-10CB77280D42}" type="presParOf" srcId="{F365DA03-0B2F-4A30-907F-FD772AE8080D}" destId="{2B30635E-ED67-42AF-AA37-C329F7269671}" srcOrd="1" destOrd="0" presId="urn:microsoft.com/office/officeart/2005/8/layout/hierarchy1"/>
    <dgm:cxn modelId="{6497BC12-B850-4960-B12D-5EADE9604F33}" type="presParOf" srcId="{2B30635E-ED67-42AF-AA37-C329F7269671}" destId="{87D75F3C-91EC-46F3-AF08-89E62D6859DA}" srcOrd="0" destOrd="0" presId="urn:microsoft.com/office/officeart/2005/8/layout/hierarchy1"/>
    <dgm:cxn modelId="{D2A41DCF-C5C8-4D07-808E-82822D5BF081}" type="presParOf" srcId="{2B30635E-ED67-42AF-AA37-C329F7269671}" destId="{961C58C2-B21A-4ED3-9078-69E8DF69F134}" srcOrd="1" destOrd="0" presId="urn:microsoft.com/office/officeart/2005/8/layout/hierarchy1"/>
    <dgm:cxn modelId="{5ED21725-A09E-4218-960B-A8FAE6804739}" type="presParOf" srcId="{961C58C2-B21A-4ED3-9078-69E8DF69F134}" destId="{5AD92E50-9BD8-4BE2-A66A-34C3951CA2CE}" srcOrd="0" destOrd="0" presId="urn:microsoft.com/office/officeart/2005/8/layout/hierarchy1"/>
    <dgm:cxn modelId="{0A7F46B0-3E27-48B3-87EF-45B8D8D617D6}" type="presParOf" srcId="{5AD92E50-9BD8-4BE2-A66A-34C3951CA2CE}" destId="{8F2AE684-52C5-4A17-BB7C-6F58BC450EE6}" srcOrd="0" destOrd="0" presId="urn:microsoft.com/office/officeart/2005/8/layout/hierarchy1"/>
    <dgm:cxn modelId="{CF57F953-8726-4F2E-88B7-654BE365F463}" type="presParOf" srcId="{5AD92E50-9BD8-4BE2-A66A-34C3951CA2CE}" destId="{554835E0-347C-47C2-8B33-85473CEB7A14}" srcOrd="1" destOrd="0" presId="urn:microsoft.com/office/officeart/2005/8/layout/hierarchy1"/>
    <dgm:cxn modelId="{EE14B85D-C086-4B99-A129-014232D15F83}" type="presParOf" srcId="{961C58C2-B21A-4ED3-9078-69E8DF69F134}" destId="{E4485869-7560-49CE-8071-893809D5083A}" srcOrd="1" destOrd="0" presId="urn:microsoft.com/office/officeart/2005/8/layout/hierarchy1"/>
    <dgm:cxn modelId="{02DA5E2D-F8C2-44A3-AD00-A002DAAC6DF5}" type="presParOf" srcId="{2B30635E-ED67-42AF-AA37-C329F7269671}" destId="{B32AD1DD-607B-4FEB-8DC5-0759166E60D9}" srcOrd="2" destOrd="0" presId="urn:microsoft.com/office/officeart/2005/8/layout/hierarchy1"/>
    <dgm:cxn modelId="{37961791-D81E-48C2-9416-84B316F36F12}" type="presParOf" srcId="{2B30635E-ED67-42AF-AA37-C329F7269671}" destId="{ECAD2A28-D232-4587-B20E-1AF91C34A768}" srcOrd="3" destOrd="0" presId="urn:microsoft.com/office/officeart/2005/8/layout/hierarchy1"/>
    <dgm:cxn modelId="{60AA3B20-6611-4830-A2C8-2B80112E0F05}" type="presParOf" srcId="{ECAD2A28-D232-4587-B20E-1AF91C34A768}" destId="{61F88A6E-A31A-4784-B70D-2247C502ADEB}" srcOrd="0" destOrd="0" presId="urn:microsoft.com/office/officeart/2005/8/layout/hierarchy1"/>
    <dgm:cxn modelId="{A884E83D-5F9C-407A-A6E9-822C61385242}" type="presParOf" srcId="{61F88A6E-A31A-4784-B70D-2247C502ADEB}" destId="{3CA48804-40C0-442F-A83D-0B3E8F2E6897}" srcOrd="0" destOrd="0" presId="urn:microsoft.com/office/officeart/2005/8/layout/hierarchy1"/>
    <dgm:cxn modelId="{56E31BFA-C0B7-49C0-AA09-C798600535C5}" type="presParOf" srcId="{61F88A6E-A31A-4784-B70D-2247C502ADEB}" destId="{A124498F-72F1-415A-A28E-41D1D56ED996}" srcOrd="1" destOrd="0" presId="urn:microsoft.com/office/officeart/2005/8/layout/hierarchy1"/>
    <dgm:cxn modelId="{83E2ECE0-5C5B-4DAF-B57A-605BD4CE2DAA}" type="presParOf" srcId="{ECAD2A28-D232-4587-B20E-1AF91C34A768}" destId="{F5B51D36-55B5-48D9-90FC-6A3534AE246E}" srcOrd="1" destOrd="0" presId="urn:microsoft.com/office/officeart/2005/8/layout/hierarchy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72C5EE-6166-45EE-8AA2-3CF0DA3AA0A5}" type="doc">
      <dgm:prSet loTypeId="urn:microsoft.com/office/officeart/2005/8/layout/orgChart1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AED8723B-A92D-424F-BD1C-E6B91D85DF58}">
      <dgm:prSet phldrT="[Text]"/>
      <dgm:spPr/>
      <dgm:t>
        <a:bodyPr/>
        <a:lstStyle/>
        <a:p>
          <a:r>
            <a:rPr lang="ar-JO" dirty="0" smtClean="0"/>
            <a:t>تثبيت جذور النّبات</a:t>
          </a:r>
          <a:endParaRPr lang="en-US" dirty="0"/>
        </a:p>
      </dgm:t>
    </dgm:pt>
    <dgm:pt modelId="{AD9F381E-B8B4-423C-8B82-8C23BAFE18DD}" type="parTrans" cxnId="{C3094857-CDEB-416B-9921-B9251FB8D030}">
      <dgm:prSet/>
      <dgm:spPr/>
      <dgm:t>
        <a:bodyPr/>
        <a:lstStyle/>
        <a:p>
          <a:endParaRPr lang="en-US"/>
        </a:p>
      </dgm:t>
    </dgm:pt>
    <dgm:pt modelId="{EC19EE31-6308-4A7E-867D-9E382982BCD4}" type="sibTrans" cxnId="{C3094857-CDEB-416B-9921-B9251FB8D030}">
      <dgm:prSet/>
      <dgm:spPr/>
      <dgm:t>
        <a:bodyPr/>
        <a:lstStyle/>
        <a:p>
          <a:endParaRPr lang="en-US"/>
        </a:p>
      </dgm:t>
    </dgm:pt>
    <dgm:pt modelId="{AD70200D-C0A6-43A5-BD7E-92929FB1D678}">
      <dgm:prSet phldrT="[Text]"/>
      <dgm:spPr/>
      <dgm:t>
        <a:bodyPr/>
        <a:lstStyle/>
        <a:p>
          <a:r>
            <a:rPr lang="ar-JO" dirty="0" smtClean="0"/>
            <a:t>موطن بعض الحيوانات  </a:t>
          </a:r>
          <a:endParaRPr lang="en-US" dirty="0"/>
        </a:p>
      </dgm:t>
    </dgm:pt>
    <dgm:pt modelId="{306BFCD5-4D4E-4F42-8F04-2A3F98BD1366}" type="parTrans" cxnId="{21C18862-D029-4571-8A83-B65264C42E14}">
      <dgm:prSet/>
      <dgm:spPr/>
      <dgm:t>
        <a:bodyPr/>
        <a:lstStyle/>
        <a:p>
          <a:endParaRPr lang="en-US"/>
        </a:p>
      </dgm:t>
    </dgm:pt>
    <dgm:pt modelId="{47B40988-6F77-4D6E-85CB-9EE2D1ED8B13}" type="sibTrans" cxnId="{21C18862-D029-4571-8A83-B65264C42E14}">
      <dgm:prSet/>
      <dgm:spPr/>
      <dgm:t>
        <a:bodyPr/>
        <a:lstStyle/>
        <a:p>
          <a:endParaRPr lang="en-US"/>
        </a:p>
      </dgm:t>
    </dgm:pt>
    <dgm:pt modelId="{5278D47B-3AFE-4CDA-B2A0-95ECB4BFDE20}">
      <dgm:prSet phldrT="[Text]"/>
      <dgm:spPr/>
      <dgm:t>
        <a:bodyPr/>
        <a:lstStyle/>
        <a:p>
          <a:r>
            <a:rPr lang="ar-JO" dirty="0" smtClean="0"/>
            <a:t>الزّراعة</a:t>
          </a:r>
          <a:endParaRPr lang="en-US" dirty="0"/>
        </a:p>
      </dgm:t>
    </dgm:pt>
    <dgm:pt modelId="{5682C772-2559-449D-9259-11624182F762}" type="parTrans" cxnId="{8158791B-325C-47F9-8293-8D5A6967A715}">
      <dgm:prSet/>
      <dgm:spPr/>
      <dgm:t>
        <a:bodyPr/>
        <a:lstStyle/>
        <a:p>
          <a:endParaRPr lang="en-US"/>
        </a:p>
      </dgm:t>
    </dgm:pt>
    <dgm:pt modelId="{2179BF85-5578-4DA5-9BD3-4A2188582E2A}" type="sibTrans" cxnId="{8158791B-325C-47F9-8293-8D5A6967A715}">
      <dgm:prSet/>
      <dgm:spPr/>
      <dgm:t>
        <a:bodyPr/>
        <a:lstStyle/>
        <a:p>
          <a:endParaRPr lang="en-US"/>
        </a:p>
      </dgm:t>
    </dgm:pt>
    <dgm:pt modelId="{5C029FB2-0F07-4D57-83D7-6A9303DBB22C}">
      <dgm:prSet phldrT="[Text]"/>
      <dgm:spPr/>
      <dgm:t>
        <a:bodyPr/>
        <a:lstStyle/>
        <a:p>
          <a:r>
            <a:rPr lang="ar-JO" dirty="0" smtClean="0"/>
            <a:t>أَهميّةُ التّربة</a:t>
          </a:r>
          <a:endParaRPr lang="en-US" dirty="0"/>
        </a:p>
      </dgm:t>
    </dgm:pt>
    <dgm:pt modelId="{A1F94473-1F62-4502-91A9-EF16B66287E8}" type="sibTrans" cxnId="{C1C910CD-9D00-41BB-B844-65A32EC47024}">
      <dgm:prSet/>
      <dgm:spPr/>
      <dgm:t>
        <a:bodyPr/>
        <a:lstStyle/>
        <a:p>
          <a:endParaRPr lang="en-US"/>
        </a:p>
      </dgm:t>
    </dgm:pt>
    <dgm:pt modelId="{0739A430-40DA-4FBF-A24C-E1DBDF111D0B}" type="parTrans" cxnId="{C1C910CD-9D00-41BB-B844-65A32EC47024}">
      <dgm:prSet/>
      <dgm:spPr/>
      <dgm:t>
        <a:bodyPr/>
        <a:lstStyle/>
        <a:p>
          <a:endParaRPr lang="en-US"/>
        </a:p>
      </dgm:t>
    </dgm:pt>
    <dgm:pt modelId="{772CA48C-6C85-451E-8173-1755459395FF}" type="pres">
      <dgm:prSet presAssocID="{8C72C5EE-6166-45EE-8AA2-3CF0DA3AA0A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9DACE94-D1C0-48C7-9413-25E3209CAD1A}" type="pres">
      <dgm:prSet presAssocID="{5C029FB2-0F07-4D57-83D7-6A9303DBB22C}" presName="hierRoot1" presStyleCnt="0">
        <dgm:presLayoutVars>
          <dgm:hierBranch val="init"/>
        </dgm:presLayoutVars>
      </dgm:prSet>
      <dgm:spPr/>
    </dgm:pt>
    <dgm:pt modelId="{B3BA85C5-803A-4CAE-8C18-7892D8607C30}" type="pres">
      <dgm:prSet presAssocID="{5C029FB2-0F07-4D57-83D7-6A9303DBB22C}" presName="rootComposite1" presStyleCnt="0"/>
      <dgm:spPr/>
    </dgm:pt>
    <dgm:pt modelId="{0BFE9276-8423-4058-B363-87B4355CFA56}" type="pres">
      <dgm:prSet presAssocID="{5C029FB2-0F07-4D57-83D7-6A9303DBB22C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019AF08-94C8-4ACF-8E55-1B516C39B363}" type="pres">
      <dgm:prSet presAssocID="{5C029FB2-0F07-4D57-83D7-6A9303DBB22C}" presName="rootConnector1" presStyleLbl="node1" presStyleIdx="0" presStyleCnt="0"/>
      <dgm:spPr/>
      <dgm:t>
        <a:bodyPr/>
        <a:lstStyle/>
        <a:p>
          <a:endParaRPr lang="en-US"/>
        </a:p>
      </dgm:t>
    </dgm:pt>
    <dgm:pt modelId="{D2F2772F-88AF-4A3D-9F66-26223F81121E}" type="pres">
      <dgm:prSet presAssocID="{5C029FB2-0F07-4D57-83D7-6A9303DBB22C}" presName="hierChild2" presStyleCnt="0"/>
      <dgm:spPr/>
    </dgm:pt>
    <dgm:pt modelId="{5DD91821-8CAE-4817-80A8-7E2281EBBEF2}" type="pres">
      <dgm:prSet presAssocID="{AD9F381E-B8B4-423C-8B82-8C23BAFE18DD}" presName="Name37" presStyleLbl="parChTrans1D2" presStyleIdx="0" presStyleCnt="3"/>
      <dgm:spPr/>
      <dgm:t>
        <a:bodyPr/>
        <a:lstStyle/>
        <a:p>
          <a:endParaRPr lang="en-US"/>
        </a:p>
      </dgm:t>
    </dgm:pt>
    <dgm:pt modelId="{F218699B-4DFF-421D-B67A-DDF8ADCE61BD}" type="pres">
      <dgm:prSet presAssocID="{AED8723B-A92D-424F-BD1C-E6B91D85DF58}" presName="hierRoot2" presStyleCnt="0">
        <dgm:presLayoutVars>
          <dgm:hierBranch val="init"/>
        </dgm:presLayoutVars>
      </dgm:prSet>
      <dgm:spPr/>
    </dgm:pt>
    <dgm:pt modelId="{4D39853A-B9E8-4510-858F-A2AA25CCE9D5}" type="pres">
      <dgm:prSet presAssocID="{AED8723B-A92D-424F-BD1C-E6B91D85DF58}" presName="rootComposite" presStyleCnt="0"/>
      <dgm:spPr/>
    </dgm:pt>
    <dgm:pt modelId="{F24504B3-BADB-4414-9780-B36E515F56A1}" type="pres">
      <dgm:prSet presAssocID="{AED8723B-A92D-424F-BD1C-E6B91D85DF58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C84C5D0-B572-40FA-8D2E-E52D4BD5CCB4}" type="pres">
      <dgm:prSet presAssocID="{AED8723B-A92D-424F-BD1C-E6B91D85DF58}" presName="rootConnector" presStyleLbl="node2" presStyleIdx="0" presStyleCnt="3"/>
      <dgm:spPr/>
      <dgm:t>
        <a:bodyPr/>
        <a:lstStyle/>
        <a:p>
          <a:endParaRPr lang="en-US"/>
        </a:p>
      </dgm:t>
    </dgm:pt>
    <dgm:pt modelId="{C0C65B6A-C12C-4048-BF48-E70E9A672971}" type="pres">
      <dgm:prSet presAssocID="{AED8723B-A92D-424F-BD1C-E6B91D85DF58}" presName="hierChild4" presStyleCnt="0"/>
      <dgm:spPr/>
    </dgm:pt>
    <dgm:pt modelId="{F16BFF4F-7D2A-467E-B73D-6F52658B625D}" type="pres">
      <dgm:prSet presAssocID="{AED8723B-A92D-424F-BD1C-E6B91D85DF58}" presName="hierChild5" presStyleCnt="0"/>
      <dgm:spPr/>
    </dgm:pt>
    <dgm:pt modelId="{FAEE7FEA-3F1E-48F3-8698-C986A53BD375}" type="pres">
      <dgm:prSet presAssocID="{306BFCD5-4D4E-4F42-8F04-2A3F98BD1366}" presName="Name37" presStyleLbl="parChTrans1D2" presStyleIdx="1" presStyleCnt="3"/>
      <dgm:spPr/>
      <dgm:t>
        <a:bodyPr/>
        <a:lstStyle/>
        <a:p>
          <a:endParaRPr lang="en-US"/>
        </a:p>
      </dgm:t>
    </dgm:pt>
    <dgm:pt modelId="{067E44E5-C025-493A-808F-C5F3FEA03DBE}" type="pres">
      <dgm:prSet presAssocID="{AD70200D-C0A6-43A5-BD7E-92929FB1D678}" presName="hierRoot2" presStyleCnt="0">
        <dgm:presLayoutVars>
          <dgm:hierBranch val="init"/>
        </dgm:presLayoutVars>
      </dgm:prSet>
      <dgm:spPr/>
    </dgm:pt>
    <dgm:pt modelId="{D1945E59-777E-4F41-B63B-A55471DB8B74}" type="pres">
      <dgm:prSet presAssocID="{AD70200D-C0A6-43A5-BD7E-92929FB1D678}" presName="rootComposite" presStyleCnt="0"/>
      <dgm:spPr/>
    </dgm:pt>
    <dgm:pt modelId="{43C10DF7-FB5B-41D2-A1CF-A04A9E6EF5B5}" type="pres">
      <dgm:prSet presAssocID="{AD70200D-C0A6-43A5-BD7E-92929FB1D678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230A1A6-19C4-4895-A8D2-DC6A9563DDDD}" type="pres">
      <dgm:prSet presAssocID="{AD70200D-C0A6-43A5-BD7E-92929FB1D678}" presName="rootConnector" presStyleLbl="node2" presStyleIdx="1" presStyleCnt="3"/>
      <dgm:spPr/>
      <dgm:t>
        <a:bodyPr/>
        <a:lstStyle/>
        <a:p>
          <a:endParaRPr lang="en-US"/>
        </a:p>
      </dgm:t>
    </dgm:pt>
    <dgm:pt modelId="{338DFD20-C9BF-4C37-9C5F-959F08616D77}" type="pres">
      <dgm:prSet presAssocID="{AD70200D-C0A6-43A5-BD7E-92929FB1D678}" presName="hierChild4" presStyleCnt="0"/>
      <dgm:spPr/>
    </dgm:pt>
    <dgm:pt modelId="{1C0ECF8A-0974-446B-AF1F-C426D1DDF8AF}" type="pres">
      <dgm:prSet presAssocID="{AD70200D-C0A6-43A5-BD7E-92929FB1D678}" presName="hierChild5" presStyleCnt="0"/>
      <dgm:spPr/>
    </dgm:pt>
    <dgm:pt modelId="{B7C63118-2D1E-48A8-AEB3-218AC1EC242B}" type="pres">
      <dgm:prSet presAssocID="{5682C772-2559-449D-9259-11624182F762}" presName="Name37" presStyleLbl="parChTrans1D2" presStyleIdx="2" presStyleCnt="3"/>
      <dgm:spPr/>
      <dgm:t>
        <a:bodyPr/>
        <a:lstStyle/>
        <a:p>
          <a:endParaRPr lang="en-US"/>
        </a:p>
      </dgm:t>
    </dgm:pt>
    <dgm:pt modelId="{B67311FB-0FAC-4C43-95D1-D569BB4A122C}" type="pres">
      <dgm:prSet presAssocID="{5278D47B-3AFE-4CDA-B2A0-95ECB4BFDE20}" presName="hierRoot2" presStyleCnt="0">
        <dgm:presLayoutVars>
          <dgm:hierBranch val="init"/>
        </dgm:presLayoutVars>
      </dgm:prSet>
      <dgm:spPr/>
    </dgm:pt>
    <dgm:pt modelId="{2BB43259-EFC4-4489-BEC8-DB5800CA6F63}" type="pres">
      <dgm:prSet presAssocID="{5278D47B-3AFE-4CDA-B2A0-95ECB4BFDE20}" presName="rootComposite" presStyleCnt="0"/>
      <dgm:spPr/>
    </dgm:pt>
    <dgm:pt modelId="{EEE6847D-DFF3-4374-AC6F-4DECA470EB45}" type="pres">
      <dgm:prSet presAssocID="{5278D47B-3AFE-4CDA-B2A0-95ECB4BFDE20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44BB0A6-DE35-4A19-BA32-A7FC23960F60}" type="pres">
      <dgm:prSet presAssocID="{5278D47B-3AFE-4CDA-B2A0-95ECB4BFDE20}" presName="rootConnector" presStyleLbl="node2" presStyleIdx="2" presStyleCnt="3"/>
      <dgm:spPr/>
      <dgm:t>
        <a:bodyPr/>
        <a:lstStyle/>
        <a:p>
          <a:endParaRPr lang="en-US"/>
        </a:p>
      </dgm:t>
    </dgm:pt>
    <dgm:pt modelId="{5E9BA0BF-157D-4D46-979B-09FA6344AEBA}" type="pres">
      <dgm:prSet presAssocID="{5278D47B-3AFE-4CDA-B2A0-95ECB4BFDE20}" presName="hierChild4" presStyleCnt="0"/>
      <dgm:spPr/>
    </dgm:pt>
    <dgm:pt modelId="{D18B8D3C-31AE-44B6-8CC5-16A8625C1473}" type="pres">
      <dgm:prSet presAssocID="{5278D47B-3AFE-4CDA-B2A0-95ECB4BFDE20}" presName="hierChild5" presStyleCnt="0"/>
      <dgm:spPr/>
    </dgm:pt>
    <dgm:pt modelId="{7D3C0466-ED99-4E80-A629-A036742ACE1A}" type="pres">
      <dgm:prSet presAssocID="{5C029FB2-0F07-4D57-83D7-6A9303DBB22C}" presName="hierChild3" presStyleCnt="0"/>
      <dgm:spPr/>
    </dgm:pt>
  </dgm:ptLst>
  <dgm:cxnLst>
    <dgm:cxn modelId="{31948870-B109-4466-BEC1-613E06FF4321}" type="presOf" srcId="{8C72C5EE-6166-45EE-8AA2-3CF0DA3AA0A5}" destId="{772CA48C-6C85-451E-8173-1755459395FF}" srcOrd="0" destOrd="0" presId="urn:microsoft.com/office/officeart/2005/8/layout/orgChart1"/>
    <dgm:cxn modelId="{8158791B-325C-47F9-8293-8D5A6967A715}" srcId="{5C029FB2-0F07-4D57-83D7-6A9303DBB22C}" destId="{5278D47B-3AFE-4CDA-B2A0-95ECB4BFDE20}" srcOrd="2" destOrd="0" parTransId="{5682C772-2559-449D-9259-11624182F762}" sibTransId="{2179BF85-5578-4DA5-9BD3-4A2188582E2A}"/>
    <dgm:cxn modelId="{21C18862-D029-4571-8A83-B65264C42E14}" srcId="{5C029FB2-0F07-4D57-83D7-6A9303DBB22C}" destId="{AD70200D-C0A6-43A5-BD7E-92929FB1D678}" srcOrd="1" destOrd="0" parTransId="{306BFCD5-4D4E-4F42-8F04-2A3F98BD1366}" sibTransId="{47B40988-6F77-4D6E-85CB-9EE2D1ED8B13}"/>
    <dgm:cxn modelId="{00A2BCD7-679F-4A28-9A81-DB59086F0C7D}" type="presOf" srcId="{AD70200D-C0A6-43A5-BD7E-92929FB1D678}" destId="{7230A1A6-19C4-4895-A8D2-DC6A9563DDDD}" srcOrd="1" destOrd="0" presId="urn:microsoft.com/office/officeart/2005/8/layout/orgChart1"/>
    <dgm:cxn modelId="{E5916E8E-F091-4724-B972-374FB161B821}" type="presOf" srcId="{5C029FB2-0F07-4D57-83D7-6A9303DBB22C}" destId="{F019AF08-94C8-4ACF-8E55-1B516C39B363}" srcOrd="1" destOrd="0" presId="urn:microsoft.com/office/officeart/2005/8/layout/orgChart1"/>
    <dgm:cxn modelId="{3B254BC4-F498-4FB9-B3D6-BA2CBFD6F5C5}" type="presOf" srcId="{5278D47B-3AFE-4CDA-B2A0-95ECB4BFDE20}" destId="{EEE6847D-DFF3-4374-AC6F-4DECA470EB45}" srcOrd="0" destOrd="0" presId="urn:microsoft.com/office/officeart/2005/8/layout/orgChart1"/>
    <dgm:cxn modelId="{4C092C2B-F8BB-4CE8-A881-3C06BE80A515}" type="presOf" srcId="{AED8723B-A92D-424F-BD1C-E6B91D85DF58}" destId="{F24504B3-BADB-4414-9780-B36E515F56A1}" srcOrd="0" destOrd="0" presId="urn:microsoft.com/office/officeart/2005/8/layout/orgChart1"/>
    <dgm:cxn modelId="{B4B17AEA-098A-4233-AC0D-58386DE6BD72}" type="presOf" srcId="{5682C772-2559-449D-9259-11624182F762}" destId="{B7C63118-2D1E-48A8-AEB3-218AC1EC242B}" srcOrd="0" destOrd="0" presId="urn:microsoft.com/office/officeart/2005/8/layout/orgChart1"/>
    <dgm:cxn modelId="{C1C910CD-9D00-41BB-B844-65A32EC47024}" srcId="{8C72C5EE-6166-45EE-8AA2-3CF0DA3AA0A5}" destId="{5C029FB2-0F07-4D57-83D7-6A9303DBB22C}" srcOrd="0" destOrd="0" parTransId="{0739A430-40DA-4FBF-A24C-E1DBDF111D0B}" sibTransId="{A1F94473-1F62-4502-91A9-EF16B66287E8}"/>
    <dgm:cxn modelId="{0CD9419B-9D27-4B11-A775-0995BFE0C0CD}" type="presOf" srcId="{AD9F381E-B8B4-423C-8B82-8C23BAFE18DD}" destId="{5DD91821-8CAE-4817-80A8-7E2281EBBEF2}" srcOrd="0" destOrd="0" presId="urn:microsoft.com/office/officeart/2005/8/layout/orgChart1"/>
    <dgm:cxn modelId="{88A98080-D112-4122-AD45-72920D338025}" type="presOf" srcId="{306BFCD5-4D4E-4F42-8F04-2A3F98BD1366}" destId="{FAEE7FEA-3F1E-48F3-8698-C986A53BD375}" srcOrd="0" destOrd="0" presId="urn:microsoft.com/office/officeart/2005/8/layout/orgChart1"/>
    <dgm:cxn modelId="{F32EF455-405C-47E7-98E1-4DD472F48753}" type="presOf" srcId="{5278D47B-3AFE-4CDA-B2A0-95ECB4BFDE20}" destId="{E44BB0A6-DE35-4A19-BA32-A7FC23960F60}" srcOrd="1" destOrd="0" presId="urn:microsoft.com/office/officeart/2005/8/layout/orgChart1"/>
    <dgm:cxn modelId="{A630F623-125E-4282-A309-D73CB2CFA289}" type="presOf" srcId="{AD70200D-C0A6-43A5-BD7E-92929FB1D678}" destId="{43C10DF7-FB5B-41D2-A1CF-A04A9E6EF5B5}" srcOrd="0" destOrd="0" presId="urn:microsoft.com/office/officeart/2005/8/layout/orgChart1"/>
    <dgm:cxn modelId="{A82962D8-4F12-4C85-81E8-BE3EE4BA71C1}" type="presOf" srcId="{AED8723B-A92D-424F-BD1C-E6B91D85DF58}" destId="{8C84C5D0-B572-40FA-8D2E-E52D4BD5CCB4}" srcOrd="1" destOrd="0" presId="urn:microsoft.com/office/officeart/2005/8/layout/orgChart1"/>
    <dgm:cxn modelId="{C3094857-CDEB-416B-9921-B9251FB8D030}" srcId="{5C029FB2-0F07-4D57-83D7-6A9303DBB22C}" destId="{AED8723B-A92D-424F-BD1C-E6B91D85DF58}" srcOrd="0" destOrd="0" parTransId="{AD9F381E-B8B4-423C-8B82-8C23BAFE18DD}" sibTransId="{EC19EE31-6308-4A7E-867D-9E382982BCD4}"/>
    <dgm:cxn modelId="{0EC2835F-D880-4753-8121-3E1DA8F7D1C9}" type="presOf" srcId="{5C029FB2-0F07-4D57-83D7-6A9303DBB22C}" destId="{0BFE9276-8423-4058-B363-87B4355CFA56}" srcOrd="0" destOrd="0" presId="urn:microsoft.com/office/officeart/2005/8/layout/orgChart1"/>
    <dgm:cxn modelId="{8C8E3653-6CBF-45AB-8C45-B6516D82E1A9}" type="presParOf" srcId="{772CA48C-6C85-451E-8173-1755459395FF}" destId="{09DACE94-D1C0-48C7-9413-25E3209CAD1A}" srcOrd="0" destOrd="0" presId="urn:microsoft.com/office/officeart/2005/8/layout/orgChart1"/>
    <dgm:cxn modelId="{26EB68FD-F579-43E5-BF46-2FA776B02497}" type="presParOf" srcId="{09DACE94-D1C0-48C7-9413-25E3209CAD1A}" destId="{B3BA85C5-803A-4CAE-8C18-7892D8607C30}" srcOrd="0" destOrd="0" presId="urn:microsoft.com/office/officeart/2005/8/layout/orgChart1"/>
    <dgm:cxn modelId="{06B3AB13-0CE5-4578-9627-89D268066E9A}" type="presParOf" srcId="{B3BA85C5-803A-4CAE-8C18-7892D8607C30}" destId="{0BFE9276-8423-4058-B363-87B4355CFA56}" srcOrd="0" destOrd="0" presId="urn:microsoft.com/office/officeart/2005/8/layout/orgChart1"/>
    <dgm:cxn modelId="{1A7A0265-DE69-4297-AEDF-360E4CC43837}" type="presParOf" srcId="{B3BA85C5-803A-4CAE-8C18-7892D8607C30}" destId="{F019AF08-94C8-4ACF-8E55-1B516C39B363}" srcOrd="1" destOrd="0" presId="urn:microsoft.com/office/officeart/2005/8/layout/orgChart1"/>
    <dgm:cxn modelId="{CB73931C-20FD-43E8-B695-B1D34BB76717}" type="presParOf" srcId="{09DACE94-D1C0-48C7-9413-25E3209CAD1A}" destId="{D2F2772F-88AF-4A3D-9F66-26223F81121E}" srcOrd="1" destOrd="0" presId="urn:microsoft.com/office/officeart/2005/8/layout/orgChart1"/>
    <dgm:cxn modelId="{D3AF8C55-81C5-49C2-9535-D06A15C19A15}" type="presParOf" srcId="{D2F2772F-88AF-4A3D-9F66-26223F81121E}" destId="{5DD91821-8CAE-4817-80A8-7E2281EBBEF2}" srcOrd="0" destOrd="0" presId="urn:microsoft.com/office/officeart/2005/8/layout/orgChart1"/>
    <dgm:cxn modelId="{A74EA94B-ABDF-4B96-91B6-764961231845}" type="presParOf" srcId="{D2F2772F-88AF-4A3D-9F66-26223F81121E}" destId="{F218699B-4DFF-421D-B67A-DDF8ADCE61BD}" srcOrd="1" destOrd="0" presId="urn:microsoft.com/office/officeart/2005/8/layout/orgChart1"/>
    <dgm:cxn modelId="{EA3382D1-6F55-4AB6-B034-67D3AAE65F35}" type="presParOf" srcId="{F218699B-4DFF-421D-B67A-DDF8ADCE61BD}" destId="{4D39853A-B9E8-4510-858F-A2AA25CCE9D5}" srcOrd="0" destOrd="0" presId="urn:microsoft.com/office/officeart/2005/8/layout/orgChart1"/>
    <dgm:cxn modelId="{9EFFA27C-BCBF-4CE3-99A8-BA5FA26172FA}" type="presParOf" srcId="{4D39853A-B9E8-4510-858F-A2AA25CCE9D5}" destId="{F24504B3-BADB-4414-9780-B36E515F56A1}" srcOrd="0" destOrd="0" presId="urn:microsoft.com/office/officeart/2005/8/layout/orgChart1"/>
    <dgm:cxn modelId="{9F70B3CE-3CE6-453D-8531-7AF3D1DECF37}" type="presParOf" srcId="{4D39853A-B9E8-4510-858F-A2AA25CCE9D5}" destId="{8C84C5D0-B572-40FA-8D2E-E52D4BD5CCB4}" srcOrd="1" destOrd="0" presId="urn:microsoft.com/office/officeart/2005/8/layout/orgChart1"/>
    <dgm:cxn modelId="{9AFF24F5-44A5-4A2F-91B5-3F2E790DDBF4}" type="presParOf" srcId="{F218699B-4DFF-421D-B67A-DDF8ADCE61BD}" destId="{C0C65B6A-C12C-4048-BF48-E70E9A672971}" srcOrd="1" destOrd="0" presId="urn:microsoft.com/office/officeart/2005/8/layout/orgChart1"/>
    <dgm:cxn modelId="{80416B30-8B02-4C99-9016-E4B34F79ADBF}" type="presParOf" srcId="{F218699B-4DFF-421D-B67A-DDF8ADCE61BD}" destId="{F16BFF4F-7D2A-467E-B73D-6F52658B625D}" srcOrd="2" destOrd="0" presId="urn:microsoft.com/office/officeart/2005/8/layout/orgChart1"/>
    <dgm:cxn modelId="{DA3AD01F-3514-4988-AF3E-6388393D024B}" type="presParOf" srcId="{D2F2772F-88AF-4A3D-9F66-26223F81121E}" destId="{FAEE7FEA-3F1E-48F3-8698-C986A53BD375}" srcOrd="2" destOrd="0" presId="urn:microsoft.com/office/officeart/2005/8/layout/orgChart1"/>
    <dgm:cxn modelId="{5FC69D7B-9900-4ED0-9766-8D3BB6469D50}" type="presParOf" srcId="{D2F2772F-88AF-4A3D-9F66-26223F81121E}" destId="{067E44E5-C025-493A-808F-C5F3FEA03DBE}" srcOrd="3" destOrd="0" presId="urn:microsoft.com/office/officeart/2005/8/layout/orgChart1"/>
    <dgm:cxn modelId="{811A2A87-31C2-418A-AC40-8FAC64129986}" type="presParOf" srcId="{067E44E5-C025-493A-808F-C5F3FEA03DBE}" destId="{D1945E59-777E-4F41-B63B-A55471DB8B74}" srcOrd="0" destOrd="0" presId="urn:microsoft.com/office/officeart/2005/8/layout/orgChart1"/>
    <dgm:cxn modelId="{2863CDC8-D226-4DED-AEA8-BA29DFF416F2}" type="presParOf" srcId="{D1945E59-777E-4F41-B63B-A55471DB8B74}" destId="{43C10DF7-FB5B-41D2-A1CF-A04A9E6EF5B5}" srcOrd="0" destOrd="0" presId="urn:microsoft.com/office/officeart/2005/8/layout/orgChart1"/>
    <dgm:cxn modelId="{10D29502-A250-45E7-869D-B8D763A8121A}" type="presParOf" srcId="{D1945E59-777E-4F41-B63B-A55471DB8B74}" destId="{7230A1A6-19C4-4895-A8D2-DC6A9563DDDD}" srcOrd="1" destOrd="0" presId="urn:microsoft.com/office/officeart/2005/8/layout/orgChart1"/>
    <dgm:cxn modelId="{DA056F1A-DAD0-4559-9E07-82820AB261B8}" type="presParOf" srcId="{067E44E5-C025-493A-808F-C5F3FEA03DBE}" destId="{338DFD20-C9BF-4C37-9C5F-959F08616D77}" srcOrd="1" destOrd="0" presId="urn:microsoft.com/office/officeart/2005/8/layout/orgChart1"/>
    <dgm:cxn modelId="{F8B5F978-2A89-49FD-91DA-884AE9E3BAA2}" type="presParOf" srcId="{067E44E5-C025-493A-808F-C5F3FEA03DBE}" destId="{1C0ECF8A-0974-446B-AF1F-C426D1DDF8AF}" srcOrd="2" destOrd="0" presId="urn:microsoft.com/office/officeart/2005/8/layout/orgChart1"/>
    <dgm:cxn modelId="{0152D357-9ADD-48FA-8B77-8E32EF45A010}" type="presParOf" srcId="{D2F2772F-88AF-4A3D-9F66-26223F81121E}" destId="{B7C63118-2D1E-48A8-AEB3-218AC1EC242B}" srcOrd="4" destOrd="0" presId="urn:microsoft.com/office/officeart/2005/8/layout/orgChart1"/>
    <dgm:cxn modelId="{50F5EC3D-AC7B-456F-8F91-2BFA3B95065D}" type="presParOf" srcId="{D2F2772F-88AF-4A3D-9F66-26223F81121E}" destId="{B67311FB-0FAC-4C43-95D1-D569BB4A122C}" srcOrd="5" destOrd="0" presId="urn:microsoft.com/office/officeart/2005/8/layout/orgChart1"/>
    <dgm:cxn modelId="{0A464ADB-1D72-4731-AD8A-F10D52760D23}" type="presParOf" srcId="{B67311FB-0FAC-4C43-95D1-D569BB4A122C}" destId="{2BB43259-EFC4-4489-BEC8-DB5800CA6F63}" srcOrd="0" destOrd="0" presId="urn:microsoft.com/office/officeart/2005/8/layout/orgChart1"/>
    <dgm:cxn modelId="{03BCD23A-0A72-4639-8999-D004306FE187}" type="presParOf" srcId="{2BB43259-EFC4-4489-BEC8-DB5800CA6F63}" destId="{EEE6847D-DFF3-4374-AC6F-4DECA470EB45}" srcOrd="0" destOrd="0" presId="urn:microsoft.com/office/officeart/2005/8/layout/orgChart1"/>
    <dgm:cxn modelId="{574921FD-4666-4480-8539-A53BBE3EB305}" type="presParOf" srcId="{2BB43259-EFC4-4489-BEC8-DB5800CA6F63}" destId="{E44BB0A6-DE35-4A19-BA32-A7FC23960F60}" srcOrd="1" destOrd="0" presId="urn:microsoft.com/office/officeart/2005/8/layout/orgChart1"/>
    <dgm:cxn modelId="{F8A8A567-A8D5-4482-9BC3-10F063C6A87C}" type="presParOf" srcId="{B67311FB-0FAC-4C43-95D1-D569BB4A122C}" destId="{5E9BA0BF-157D-4D46-979B-09FA6344AEBA}" srcOrd="1" destOrd="0" presId="urn:microsoft.com/office/officeart/2005/8/layout/orgChart1"/>
    <dgm:cxn modelId="{DD2A819D-DEBA-489B-98F0-B9699870C7E1}" type="presParOf" srcId="{B67311FB-0FAC-4C43-95D1-D569BB4A122C}" destId="{D18B8D3C-31AE-44B6-8CC5-16A8625C1473}" srcOrd="2" destOrd="0" presId="urn:microsoft.com/office/officeart/2005/8/layout/orgChart1"/>
    <dgm:cxn modelId="{E2DF6D28-90ED-4932-AD8D-8605089B7C40}" type="presParOf" srcId="{09DACE94-D1C0-48C7-9413-25E3209CAD1A}" destId="{7D3C0466-ED99-4E80-A629-A036742ACE1A}" srcOrd="2" destOrd="0" presId="urn:microsoft.com/office/officeart/2005/8/layout/orgChar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3CDD9-CECF-4B87-9164-FEC215EE2FDC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897EFF-090E-43E4-AB14-2C7061B344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97EFF-090E-43E4-AB14-2C7061B3445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A24E-BB62-4927-8152-37BB61210D85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0376-C027-4F7C-B04D-BB0020ADE5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A24E-BB62-4927-8152-37BB61210D85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0376-C027-4F7C-B04D-BB0020ADE5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A24E-BB62-4927-8152-37BB61210D85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0376-C027-4F7C-B04D-BB0020ADE5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A24E-BB62-4927-8152-37BB61210D85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0376-C027-4F7C-B04D-BB0020ADE5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A24E-BB62-4927-8152-37BB61210D85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0376-C027-4F7C-B04D-BB0020ADE5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A24E-BB62-4927-8152-37BB61210D85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0376-C027-4F7C-B04D-BB0020ADE5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A24E-BB62-4927-8152-37BB61210D85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0376-C027-4F7C-B04D-BB0020ADE5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A24E-BB62-4927-8152-37BB61210D85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0376-C027-4F7C-B04D-BB0020ADE5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A24E-BB62-4927-8152-37BB61210D85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0376-C027-4F7C-B04D-BB0020ADE5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A24E-BB62-4927-8152-37BB61210D85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0376-C027-4F7C-B04D-BB0020ADE5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A24E-BB62-4927-8152-37BB61210D85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0376-C027-4F7C-B04D-BB0020ADE5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8A24E-BB62-4927-8152-37BB61210D85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00376-C027-4F7C-B04D-BB0020ADE51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1200" y="2743200"/>
            <a:ext cx="5715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6600" dirty="0" smtClean="0"/>
              <a:t>كَيْفَ تَتَكَّونُ التُّربَةُ ؟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/>
        </p:nvGraphicFramePr>
        <p:xfrm>
          <a:off x="457200" y="228600"/>
          <a:ext cx="81534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6"/>
          <a:srcRect l="3118" r="6467"/>
          <a:stretch>
            <a:fillRect/>
          </a:stretch>
        </p:blipFill>
        <p:spPr bwMode="auto">
          <a:xfrm>
            <a:off x="3429000" y="5029200"/>
            <a:ext cx="2209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7"/>
          <a:srcRect l="3030"/>
          <a:stretch>
            <a:fillRect/>
          </a:stretch>
        </p:blipFill>
        <p:spPr bwMode="auto">
          <a:xfrm>
            <a:off x="457200" y="5023022"/>
            <a:ext cx="2133600" cy="1605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 descr="الزراعة تعريفها وتاريخها وماضيها وحاضرها ومستقبلها ومجالاتها وفوائدها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24600" y="4953000"/>
            <a:ext cx="2362200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0"/>
            <a:ext cx="59531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19400"/>
            <a:ext cx="9144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762000" y="1143000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3600" dirty="0" smtClean="0"/>
              <a:t>تَفَتّتُ الصّخورُ الْكَبيرةُ إلى قِطعٍ صَغيرةٍ و تَخْتَلطُ مَعَ بقايا الْكائناتِ الحيّة و الماء و الهواءِ</a:t>
            </a:r>
            <a:endParaRPr lang="en-US" sz="3600" dirty="0"/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3124200" y="4419600"/>
            <a:ext cx="1905000" cy="114300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0800000">
            <a:off x="3505200" y="4038600"/>
            <a:ext cx="1143000" cy="91440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3505200" y="5029200"/>
            <a:ext cx="1143000" cy="83820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228600"/>
            <a:ext cx="65627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90863"/>
            <a:ext cx="9144000" cy="140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981200" y="1600200"/>
            <a:ext cx="601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4400" dirty="0" smtClean="0"/>
              <a:t>الرّياح و الْماءُ و حَرارةِ الشّمْس.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0" y="4724400"/>
            <a:ext cx="670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4400" dirty="0" smtClean="0"/>
              <a:t>التُّربة مأوى لكثير مِنَ الْكائناتِ الحيّةِ.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صور للكرة الأرضية - الكون والكواكب السيارة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1905000"/>
            <a:ext cx="4495800" cy="4648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" y="685800"/>
            <a:ext cx="861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5400" dirty="0" smtClean="0"/>
              <a:t>يَتَكَوّنُ سطحُ الأرضِ مِنْ يابِسةٍ وماءٍ .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533400" y="304800"/>
          <a:ext cx="80010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362" name="Picture 2" descr="Rock Clip art - rock png download - 500*533 - Free Transparent ...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 l="23077" r="23077"/>
          <a:stretch>
            <a:fillRect/>
          </a:stretch>
        </p:blipFill>
        <p:spPr bwMode="auto">
          <a:xfrm>
            <a:off x="5257800" y="5410200"/>
            <a:ext cx="1465518" cy="840237"/>
          </a:xfrm>
          <a:prstGeom prst="rect">
            <a:avLst/>
          </a:prstGeom>
          <a:noFill/>
        </p:spPr>
      </p:pic>
      <p:sp>
        <p:nvSpPr>
          <p:cNvPr id="15364" name="AutoShape 4" descr="A pile of soil s PNG clipart | free cliparts | UIHe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66" name="Picture 6" descr="A pile of soil s PNG clipart | free cliparts | UIHer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5334000"/>
            <a:ext cx="1676400" cy="10316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ورقة تدريب الدرس: الصخور والمعادن | نجوى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8915400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8915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572000" y="3657600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4000" dirty="0" smtClean="0"/>
              <a:t>الصُّخور أكثر تماسكًا.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438400" y="5257800"/>
            <a:ext cx="144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4400" dirty="0" smtClean="0"/>
              <a:t>مُفَكَّكةٌ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5257800" y="5334000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4000" dirty="0" smtClean="0"/>
              <a:t>مُتَماسِكَةٌ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1066800"/>
            <a:ext cx="5715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457200"/>
            <a:ext cx="2286000" cy="615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495800" y="152400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4800" dirty="0" smtClean="0"/>
              <a:t>كَيْفَ تَكَوَّنتْ التُّرْبَةُ ؟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3100" y="152400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4000" dirty="0" smtClean="0"/>
              <a:t>تَتَكوُّنُ التّربةُ مِن :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5562600" y="9144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4000" dirty="0" smtClean="0"/>
              <a:t>فُتات صَخري</a:t>
            </a:r>
            <a:r>
              <a:rPr lang="en-US" sz="4000" dirty="0" smtClean="0"/>
              <a:t>-1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6553200" y="31242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4000" dirty="0" smtClean="0"/>
              <a:t>ماء</a:t>
            </a:r>
            <a:r>
              <a:rPr lang="en-US" sz="4000" dirty="0" smtClean="0"/>
              <a:t>-3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1295400" y="9144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4000" dirty="0" smtClean="0"/>
              <a:t>هَواء</a:t>
            </a:r>
            <a:r>
              <a:rPr lang="en-US" sz="4000" dirty="0" smtClean="0"/>
              <a:t>-2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32004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4000" dirty="0" smtClean="0"/>
              <a:t>- 4</a:t>
            </a:r>
            <a:r>
              <a:rPr lang="ar-JO" sz="4000" dirty="0" smtClean="0"/>
              <a:t>بَقايا نَباتات</a:t>
            </a:r>
            <a:endParaRPr lang="en-US" sz="4000" dirty="0"/>
          </a:p>
        </p:txBody>
      </p:sp>
      <p:sp>
        <p:nvSpPr>
          <p:cNvPr id="16390" name="AutoShape 6" descr="كهشيم المحتظر معجزة علمية – موقع اعجاز القرآن والسنة | اعجاز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AutoShape 8" descr="كهشيم المحتظر معجزة علمية – موقع اعجاز القرآن والسنة | اعجاز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94" name="Picture 10" descr="كهشيم المحتظر معجزة علمية – موقع اعجاز القرآن والسنة | اعجاز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3810000"/>
            <a:ext cx="2156489" cy="990600"/>
          </a:xfrm>
          <a:prstGeom prst="rect">
            <a:avLst/>
          </a:prstGeom>
          <a:noFill/>
        </p:spPr>
      </p:pic>
      <p:pic>
        <p:nvPicPr>
          <p:cNvPr id="16396" name="Picture 12" descr="بالصور: &quot;الوطن&quot; ترصد أرضا يرمي فيها مزارعون حيوانات ميتة تهدد بنشر 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5410200"/>
            <a:ext cx="2514600" cy="1219200"/>
          </a:xfrm>
          <a:prstGeom prst="rect">
            <a:avLst/>
          </a:prstGeom>
          <a:noFill/>
        </p:spPr>
      </p:pic>
      <p:pic>
        <p:nvPicPr>
          <p:cNvPr id="16398" name="Picture 14" descr="texture | Stock Photo and Image Collection by Lesya89 | Shutterstock"/>
          <p:cNvPicPr>
            <a:picLocks noChangeAspect="1" noChangeArrowheads="1"/>
          </p:cNvPicPr>
          <p:nvPr/>
        </p:nvPicPr>
        <p:blipFill>
          <a:blip r:embed="rId5"/>
          <a:srcRect b="8571"/>
          <a:stretch>
            <a:fillRect/>
          </a:stretch>
        </p:blipFill>
        <p:spPr bwMode="auto">
          <a:xfrm>
            <a:off x="6172200" y="1524000"/>
            <a:ext cx="1783502" cy="9906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5791200" y="57912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4000" dirty="0" smtClean="0"/>
              <a:t>- 5</a:t>
            </a:r>
            <a:r>
              <a:rPr lang="ar-JO" sz="4000" smtClean="0"/>
              <a:t>بَقايا حَيوانات </a:t>
            </a:r>
            <a:endParaRPr lang="en-US" sz="4000" dirty="0"/>
          </a:p>
        </p:txBody>
      </p:sp>
      <p:sp>
        <p:nvSpPr>
          <p:cNvPr id="16400" name="AutoShape 16" descr="صوره قطره ماء , خلفيات نقطة مياه - فنجان قهوة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2" name="AutoShape 18" descr="صوره قطره ماء , خلفيات نقطة مياه - فنجان قهوة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404" name="Picture 20" descr="صوره قطره ماء , خلفيات نقطة مياه - فنجان قهوة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3886200"/>
            <a:ext cx="1981200" cy="1116076"/>
          </a:xfrm>
          <a:prstGeom prst="rect">
            <a:avLst/>
          </a:prstGeom>
          <a:noFill/>
        </p:spPr>
      </p:pic>
      <p:pic>
        <p:nvPicPr>
          <p:cNvPr id="16406" name="Picture 22" descr="الرياح في المنام , هواء قوى جدا كدت ان اطير - فنجان قهوة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3000" y="1524000"/>
            <a:ext cx="1905000" cy="129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762000"/>
            <a:ext cx="601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4000" dirty="0" smtClean="0"/>
              <a:t>نشاط (1)</a:t>
            </a:r>
          </a:p>
          <a:p>
            <a:pPr algn="r"/>
            <a:r>
              <a:rPr lang="ar-JO" sz="4000" dirty="0" smtClean="0"/>
              <a:t>فكّر: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4724400" y="24384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4000" dirty="0" smtClean="0"/>
              <a:t>ماذا نستفيد من التّربة ؟</a:t>
            </a:r>
            <a:endParaRPr lang="en-US" sz="4000" dirty="0"/>
          </a:p>
        </p:txBody>
      </p:sp>
      <p:pic>
        <p:nvPicPr>
          <p:cNvPr id="1026" name="Picture 2" descr="دنيا الفرح - صحيفة الرأي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752600"/>
            <a:ext cx="2860359" cy="1904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96</Words>
  <Application>Microsoft Office PowerPoint</Application>
  <PresentationFormat>On-screen Show (4:3)</PresentationFormat>
  <Paragraphs>26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Lenovo</cp:lastModifiedBy>
  <cp:revision>27</cp:revision>
  <dcterms:created xsi:type="dcterms:W3CDTF">2020-08-10T07:51:27Z</dcterms:created>
  <dcterms:modified xsi:type="dcterms:W3CDTF">2020-11-27T15:40:05Z</dcterms:modified>
</cp:coreProperties>
</file>