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7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6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5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1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9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1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8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4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8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2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6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6421-F139-4056-874B-0836A89FBCD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DB4DD-ABD7-4CD7-8FFF-A3E334CBA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8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latin typeface="Comic Sans MS" panose="030F0702030302020204" pitchFamily="66" charset="0"/>
              </a:rPr>
              <a:t>Je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m’appelle</a:t>
            </a:r>
            <a:r>
              <a:rPr lang="en-US" sz="3600" b="1" dirty="0" smtClean="0">
                <a:latin typeface="Comic Sans MS" panose="030F0702030302020204" pitchFamily="66" charset="0"/>
              </a:rPr>
              <a:t> Alex </a:t>
            </a:r>
          </a:p>
          <a:p>
            <a:r>
              <a:rPr lang="fr-FR" sz="3600" b="1" dirty="0" smtClean="0">
                <a:latin typeface="Comic Sans MS" panose="030F0702030302020204" pitchFamily="66" charset="0"/>
              </a:rPr>
              <a:t>Je vis </a:t>
            </a:r>
            <a:r>
              <a:rPr lang="en-US" sz="3600" b="1" dirty="0" smtClean="0">
                <a:latin typeface="Comic Sans MS" panose="030F0702030302020204" pitchFamily="66" charset="0"/>
              </a:rPr>
              <a:t>avec ma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famille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Ma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famille</a:t>
            </a:r>
            <a:r>
              <a:rPr lang="en-US" sz="3600" b="1" dirty="0" smtClean="0">
                <a:latin typeface="Comic Sans MS" panose="030F0702030302020204" pitchFamily="66" charset="0"/>
              </a:rPr>
              <a:t> s’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3600" b="1" dirty="0" smtClean="0">
                <a:latin typeface="Comic Sans MS" panose="030F0702030302020204" pitchFamily="66" charset="0"/>
              </a:rPr>
              <a:t>  Le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Roix</a:t>
            </a:r>
            <a:endParaRPr lang="en-US" sz="3600" b="1" dirty="0" smtClean="0">
              <a:latin typeface="Comic Sans MS" panose="030F0702030302020204" pitchFamily="66" charset="0"/>
            </a:endParaRP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Ma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famille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est</a:t>
            </a:r>
            <a:r>
              <a:rPr lang="en-US" sz="3600" b="1" dirty="0" smtClean="0">
                <a:latin typeface="Comic Sans MS" panose="030F0702030302020204" pitchFamily="66" charset="0"/>
              </a:rPr>
              <a:t> petite.</a:t>
            </a:r>
          </a:p>
          <a:p>
            <a:r>
              <a:rPr lang="fr-FR" sz="3600" b="1" dirty="0" smtClean="0">
                <a:latin typeface="Comic Sans MS" panose="030F0702030302020204" pitchFamily="66" charset="0"/>
              </a:rPr>
              <a:t>Il y a quatre personnes </a:t>
            </a:r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Mon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p</a:t>
            </a:r>
            <a:r>
              <a:rPr lang="en-US" sz="3600" b="1" dirty="0" err="1" smtClean="0">
                <a:latin typeface="Comic Sans MS" panose="030F0702030302020204" pitchFamily="66" charset="0"/>
              </a:rPr>
              <a:t>è</a:t>
            </a:r>
            <a:r>
              <a:rPr lang="en-US" sz="3600" b="1" dirty="0" err="1" smtClean="0">
                <a:latin typeface="Comic Sans MS" panose="030F0702030302020204" pitchFamily="66" charset="0"/>
              </a:rPr>
              <a:t>re</a:t>
            </a:r>
            <a:r>
              <a:rPr lang="en-US" sz="3600" b="1" dirty="0" smtClean="0">
                <a:latin typeface="Comic Sans MS" panose="030F0702030302020204" pitchFamily="66" charset="0"/>
              </a:rPr>
              <a:t> s ‘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3600" b="1" dirty="0" smtClean="0">
                <a:latin typeface="Comic Sans MS" panose="030F0702030302020204" pitchFamily="66" charset="0"/>
              </a:rPr>
              <a:t> Michel et ma m</a:t>
            </a:r>
            <a:r>
              <a:rPr lang="fr-FR" sz="3600" b="1" dirty="0" smtClean="0">
                <a:latin typeface="Comic Sans MS" panose="030F0702030302020204" pitchFamily="66" charset="0"/>
              </a:rPr>
              <a:t>ère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 s</a:t>
            </a:r>
            <a:r>
              <a:rPr lang="fr-FR" sz="3600" b="1" smtClean="0">
                <a:latin typeface="Comic Sans MS" panose="030F0702030302020204" pitchFamily="66" charset="0"/>
              </a:rPr>
              <a:t>’</a:t>
            </a:r>
            <a:r>
              <a:rPr lang="en-US" sz="3600" b="1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3600" b="1" dirty="0" smtClean="0">
                <a:latin typeface="Comic Sans MS" panose="030F0702030302020204" pitchFamily="66" charset="0"/>
              </a:rPr>
              <a:t> Sophia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J’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ai</a:t>
            </a:r>
            <a:r>
              <a:rPr lang="en-US" sz="3600" b="1" dirty="0" smtClean="0">
                <a:latin typeface="Comic Sans MS" panose="030F0702030302020204" pitchFamily="66" charset="0"/>
              </a:rPr>
              <a:t> un frère et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soeur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J’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aime</a:t>
            </a:r>
            <a:r>
              <a:rPr lang="en-US" sz="3600" b="1" dirty="0" smtClean="0">
                <a:latin typeface="Comic Sans MS" panose="030F0702030302020204" pitchFamily="66" charset="0"/>
              </a:rPr>
              <a:t> beaucoup ma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famille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Dictée (Dictation) - Teleskol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32" y="347363"/>
            <a:ext cx="2041629" cy="136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66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</cp:revision>
  <dcterms:created xsi:type="dcterms:W3CDTF">2023-11-24T06:56:18Z</dcterms:created>
  <dcterms:modified xsi:type="dcterms:W3CDTF">2023-11-24T07:09:24Z</dcterms:modified>
</cp:coreProperties>
</file>