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7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15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4209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1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10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80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25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3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7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6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5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9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6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4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0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3DA53B7-8A58-4AF9-BD2F-053FBCB33D2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FC9FB-F893-4314-A253-8CA14825B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12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Lecture 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Bonjour , je m</a:t>
            </a:r>
            <a:r>
              <a:rPr lang="fr-FR" b="1" dirty="0" smtClean="0">
                <a:latin typeface="Comic Sans MS" panose="030F0702030302020204" pitchFamily="66" charset="0"/>
              </a:rPr>
              <a:t> ’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dirty="0" smtClean="0">
                <a:latin typeface="Comic Sans MS" panose="030F0702030302020204" pitchFamily="66" charset="0"/>
              </a:rPr>
              <a:t> Sara 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suis</a:t>
            </a:r>
            <a:r>
              <a:rPr lang="en-US" b="1" dirty="0" smtClean="0">
                <a:latin typeface="Comic Sans MS" panose="030F0702030302020204" pitchFamily="66" charset="0"/>
              </a:rPr>
              <a:t> Fran</a:t>
            </a:r>
            <a:r>
              <a:rPr lang="fr-FR" b="1" dirty="0">
                <a:latin typeface="Comic Sans MS" panose="030F0702030302020204" pitchFamily="66" charset="0"/>
              </a:rPr>
              <a:t>ç</a:t>
            </a:r>
            <a:r>
              <a:rPr lang="en-US" b="1" dirty="0" err="1" smtClean="0">
                <a:latin typeface="Comic Sans MS" panose="030F0702030302020204" pitchFamily="66" charset="0"/>
              </a:rPr>
              <a:t>aise</a:t>
            </a:r>
            <a:r>
              <a:rPr lang="en-US" b="1" dirty="0" smtClean="0">
                <a:latin typeface="Comic Sans MS" panose="030F0702030302020204" pitchFamily="66" charset="0"/>
              </a:rPr>
              <a:t>  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je vis avec ma </a:t>
            </a:r>
            <a:r>
              <a:rPr lang="en-US" b="1" dirty="0" err="1" smtClean="0">
                <a:latin typeface="Comic Sans MS" panose="030F0702030302020204" pitchFamily="66" charset="0"/>
              </a:rPr>
              <a:t>famille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en</a:t>
            </a:r>
            <a:r>
              <a:rPr lang="en-US" b="1" dirty="0" smtClean="0">
                <a:latin typeface="Comic Sans MS" panose="030F0702030302020204" pitchFamily="66" charset="0"/>
              </a:rPr>
              <a:t> France . 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ma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Il y a six </a:t>
            </a:r>
            <a:r>
              <a:rPr lang="en-US" b="1" dirty="0" err="1" smtClean="0">
                <a:latin typeface="Comic Sans MS" panose="030F0702030302020204" pitchFamily="66" charset="0"/>
              </a:rPr>
              <a:t>chambres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cuisine I l y a un four et un </a:t>
            </a:r>
            <a:r>
              <a:rPr lang="en-US" b="1" dirty="0" err="1" smtClean="0">
                <a:latin typeface="Comic Sans MS" panose="030F0702030302020204" pitchFamily="66" charset="0"/>
              </a:rPr>
              <a:t>frigo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le salon I l y a la t</a:t>
            </a:r>
            <a:r>
              <a:rPr lang="fr-FR" b="1" dirty="0" smtClean="0">
                <a:latin typeface="Comic Sans MS" panose="030F0702030302020204" pitchFamily="66" charset="0"/>
              </a:rPr>
              <a:t>é</a:t>
            </a:r>
            <a:r>
              <a:rPr lang="en-US" b="1" dirty="0" err="1" smtClean="0">
                <a:latin typeface="Comic Sans MS" panose="030F0702030302020204" pitchFamily="66" charset="0"/>
              </a:rPr>
              <a:t>lévision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le garage Il y a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voiture</a:t>
            </a:r>
            <a:r>
              <a:rPr lang="en-US" b="1" dirty="0" smtClean="0">
                <a:latin typeface="Comic Sans MS" panose="030F0702030302020204" pitchFamily="66" charset="0"/>
              </a:rPr>
              <a:t>  :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Ma </a:t>
            </a:r>
            <a:r>
              <a:rPr lang="en-US" b="1" dirty="0" err="1" smtClean="0">
                <a:latin typeface="Comic Sans MS" panose="030F0702030302020204" pitchFamily="66" charset="0"/>
              </a:rPr>
              <a:t>chambre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est</a:t>
            </a:r>
            <a:r>
              <a:rPr lang="en-US" b="1" dirty="0" smtClean="0">
                <a:latin typeface="Comic Sans MS" panose="030F0702030302020204" pitchFamily="66" charset="0"/>
              </a:rPr>
              <a:t> rose 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Il y a mon chat </a:t>
            </a:r>
            <a:r>
              <a:rPr lang="en-US" b="1" dirty="0" err="1" smtClean="0">
                <a:latin typeface="Comic Sans MS" panose="030F0702030302020204" pitchFamily="66" charset="0"/>
              </a:rPr>
              <a:t>Minou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3481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 descr="Dictée (Dictation) - Teleskol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72" y="190006"/>
            <a:ext cx="2735373" cy="18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600" b="1" dirty="0" smtClean="0">
                <a:latin typeface="Comic Sans MS" panose="030F0702030302020204" pitchFamily="66" charset="0"/>
              </a:rPr>
              <a:t> le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frigo</a:t>
            </a:r>
            <a:r>
              <a:rPr lang="en-US" sz="3600" b="1" dirty="0" smtClean="0">
                <a:latin typeface="Comic Sans MS" panose="030F0702030302020204" pitchFamily="66" charset="0"/>
              </a:rPr>
              <a:t> Il y a du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poisson</a:t>
            </a:r>
            <a:r>
              <a:rPr lang="en-US" sz="3600" b="1" dirty="0" smtClean="0">
                <a:latin typeface="Comic Sans MS" panose="030F0702030302020204" pitchFamily="66" charset="0"/>
              </a:rPr>
              <a:t> et du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lait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J’aime</a:t>
            </a:r>
            <a:r>
              <a:rPr lang="en-US" sz="3600" b="1" dirty="0" smtClean="0">
                <a:latin typeface="Comic Sans MS" panose="030F0702030302020204" pitchFamily="66" charset="0"/>
              </a:rPr>
              <a:t> manger des frites et des fruits  </a:t>
            </a: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J’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aime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boire</a:t>
            </a:r>
            <a:r>
              <a:rPr lang="en-US" sz="3600" b="1" dirty="0" smtClean="0">
                <a:latin typeface="Comic Sans MS" panose="030F0702030302020204" pitchFamily="66" charset="0"/>
              </a:rPr>
              <a:t> du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lait</a:t>
            </a:r>
            <a:r>
              <a:rPr lang="en-US" sz="3600" b="1" dirty="0" smtClean="0">
                <a:latin typeface="Comic Sans MS" panose="030F0702030302020204" pitchFamily="66" charset="0"/>
              </a:rPr>
              <a:t> et du coca </a:t>
            </a:r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assiette</a:t>
            </a:r>
            <a:r>
              <a:rPr lang="en-US" sz="3600" b="1" dirty="0" smtClean="0">
                <a:latin typeface="Comic Sans MS" panose="030F0702030302020204" pitchFamily="66" charset="0"/>
              </a:rPr>
              <a:t>-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fourchette</a:t>
            </a:r>
            <a:r>
              <a:rPr lang="en-US" sz="3600" b="1" dirty="0" smtClean="0">
                <a:latin typeface="Comic Sans MS" panose="030F0702030302020204" pitchFamily="66" charset="0"/>
              </a:rPr>
              <a:t> –</a:t>
            </a:r>
            <a:r>
              <a:rPr lang="en-US" sz="36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cuill</a:t>
            </a:r>
            <a:r>
              <a:rPr lang="fr-FR" sz="3600" b="1" dirty="0" smtClean="0">
                <a:latin typeface="Comic Sans MS" panose="030F0702030302020204" pitchFamily="66" charset="0"/>
              </a:rPr>
              <a:t>è</a:t>
            </a:r>
            <a:r>
              <a:rPr lang="en-US" sz="3600" b="1" dirty="0" smtClean="0">
                <a:latin typeface="Comic Sans MS" panose="030F0702030302020204" pitchFamily="66" charset="0"/>
              </a:rPr>
              <a:t>re    – un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verre</a:t>
            </a:r>
            <a:r>
              <a:rPr lang="en-US" sz="3600" b="1" dirty="0" smtClean="0">
                <a:latin typeface="Comic Sans MS" panose="030F0702030302020204" pitchFamily="66" charset="0"/>
              </a:rPr>
              <a:t> –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600" b="1" dirty="0" smtClean="0">
                <a:latin typeface="Comic Sans MS" panose="030F0702030302020204" pitchFamily="66" charset="0"/>
              </a:rPr>
              <a:t> nappe 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716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</TotalTime>
  <Words>47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Comic Sans MS</vt:lpstr>
      <vt:lpstr>Wingdings 3</vt:lpstr>
      <vt:lpstr>Ion</vt:lpstr>
      <vt:lpstr>Lecture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</dc:title>
  <dc:creator>R.Geurouachi</dc:creator>
  <cp:lastModifiedBy>R.Geurouachi</cp:lastModifiedBy>
  <cp:revision>4</cp:revision>
  <dcterms:created xsi:type="dcterms:W3CDTF">2023-11-24T06:27:54Z</dcterms:created>
  <dcterms:modified xsi:type="dcterms:W3CDTF">2023-11-24T06:48:35Z</dcterms:modified>
</cp:coreProperties>
</file>