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49" y="334599"/>
            <a:ext cx="11356977" cy="12329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49" y="1763486"/>
            <a:ext cx="11541307" cy="301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468" y="2371725"/>
            <a:ext cx="10523338" cy="38070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920" y="646067"/>
            <a:ext cx="9771017" cy="128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423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69" y="146821"/>
            <a:ext cx="11672334" cy="255719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457" y="3235914"/>
            <a:ext cx="10633165" cy="253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32242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7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rema.haddadin</cp:lastModifiedBy>
  <cp:revision>1</cp:revision>
  <dcterms:created xsi:type="dcterms:W3CDTF">2021-12-03T20:37:20Z</dcterms:created>
  <dcterms:modified xsi:type="dcterms:W3CDTF">2023-11-23T18:10:39Z</dcterms:modified>
</cp:coreProperties>
</file>