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56" r:id="rId4"/>
    <p:sldId id="268" r:id="rId5"/>
    <p:sldId id="270" r:id="rId6"/>
    <p:sldId id="258" r:id="rId7"/>
    <p:sldId id="269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2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8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4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0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8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1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9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0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0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1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F393-4F40-434F-9786-8E6A3BF751F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5801F-61B2-40D1-845B-C8E6913D0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5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89" y="0"/>
            <a:ext cx="116405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10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181" y="224789"/>
            <a:ext cx="10318432" cy="190119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2480" y="2171676"/>
            <a:ext cx="3574733" cy="46863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51164" y="3133728"/>
            <a:ext cx="759159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2800" dirty="0" smtClean="0"/>
              <a:t>الزُّحليقة </a:t>
            </a:r>
            <a:r>
              <a:rPr lang="ar-JO" sz="2800" dirty="0"/>
              <a:t>والشعر متعادلة الشّحنة  عدد الشحنات (+ =  - )عدد السّالب </a:t>
            </a:r>
            <a:r>
              <a:rPr lang="en-US" sz="2800" dirty="0" smtClean="0"/>
              <a:t>)</a:t>
            </a:r>
            <a:r>
              <a:rPr lang="ar-JO" sz="2800" dirty="0" smtClean="0"/>
              <a:t> </a:t>
            </a:r>
            <a:r>
              <a:rPr lang="ar-JO" sz="2800" dirty="0"/>
              <a:t>قبل </a:t>
            </a:r>
            <a:r>
              <a:rPr lang="ar-JO" sz="2800" dirty="0" smtClean="0"/>
              <a:t>التّزحلق)</a:t>
            </a:r>
            <a:r>
              <a:rPr lang="en-US" sz="2800" dirty="0" smtClean="0"/>
              <a:t> </a:t>
            </a:r>
            <a:r>
              <a:rPr lang="ar-JO" sz="2800" dirty="0" smtClean="0"/>
              <a:t>اكتسبَ </a:t>
            </a:r>
            <a:r>
              <a:rPr lang="ar-JO" sz="2800" dirty="0"/>
              <a:t>جسمُه شحنات كهربائيّة سالبة بسبب تزحله على زحليقة بلاستيكيّة</a:t>
            </a:r>
            <a:r>
              <a:rPr lang="ar-JO" sz="2800" dirty="0" smtClean="0"/>
              <a:t>. </a:t>
            </a:r>
            <a:r>
              <a:rPr lang="ar-JO" sz="2800" dirty="0"/>
              <a:t>انتقلت الشّحنات إلى شعره</a:t>
            </a:r>
            <a:r>
              <a:rPr lang="ar-JO" sz="2800" dirty="0" smtClean="0"/>
              <a:t>. </a:t>
            </a:r>
            <a:r>
              <a:rPr lang="ar-JO" sz="2800" dirty="0"/>
              <a:t>تنافر  بين الشعر  نفسه ( بسبب أن له نفس نوع من الشّحنات)</a:t>
            </a:r>
          </a:p>
        </p:txBody>
      </p:sp>
    </p:spTree>
    <p:extLst>
      <p:ext uri="{BB962C8B-B14F-4D97-AF65-F5344CB8AC3E}">
        <p14:creationId xmlns:p14="http://schemas.microsoft.com/office/powerpoint/2010/main" val="325492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" y="181927"/>
            <a:ext cx="11986140" cy="297275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3661" y="3497580"/>
            <a:ext cx="5304472" cy="35861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544" y="3657600"/>
            <a:ext cx="4938304" cy="294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26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07644"/>
            <a:ext cx="10447020" cy="21012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3487" y="2308859"/>
            <a:ext cx="4075046" cy="13716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2767" y="2308859"/>
            <a:ext cx="4035233" cy="13049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1872" y="3951445"/>
            <a:ext cx="8020128" cy="9172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1760" y="4086224"/>
            <a:ext cx="1418623" cy="8175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81876" y="5323046"/>
            <a:ext cx="10483390" cy="796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91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" y="164782"/>
            <a:ext cx="11689081" cy="689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8180" y="281939"/>
            <a:ext cx="3497580" cy="33455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9520" y="3627450"/>
            <a:ext cx="3916680" cy="28647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1580" y="468794"/>
            <a:ext cx="4608195" cy="31586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4464" y="3997642"/>
            <a:ext cx="4714464" cy="249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2356" y="372427"/>
            <a:ext cx="2999122" cy="22793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" y="302418"/>
            <a:ext cx="7615237" cy="234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42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2" y="0"/>
            <a:ext cx="12092718" cy="37947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1150" y="3933306"/>
            <a:ext cx="2628900" cy="19621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87209" y="4105898"/>
            <a:ext cx="847668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2800" dirty="0" smtClean="0"/>
              <a:t> البلوزة و البالون والحائط  متعادلة الشّحنة عن (+ =  - )عدد السّالب.</a:t>
            </a:r>
          </a:p>
          <a:p>
            <a:pPr algn="r" rtl="1"/>
            <a:r>
              <a:rPr lang="ar-JO" sz="2800" dirty="0" smtClean="0"/>
              <a:t>اكتسبَ البالون شحنات كهربائيّة سالبة بسبب تدليك  البالون بالبلوزة. </a:t>
            </a:r>
          </a:p>
          <a:p>
            <a:pPr algn="r" rtl="1"/>
            <a:r>
              <a:rPr lang="ar-JO" sz="2800" dirty="0" smtClean="0"/>
              <a:t>انتقلت الشّحنات إلى البالون.عند تقريب البالون من الحائط تنجذب الشحنات الموجبة للحائط قريبة من البالون السّالب الشحنة لذلك حصل تجاذب بينهما</a:t>
            </a:r>
          </a:p>
        </p:txBody>
      </p:sp>
    </p:spTree>
    <p:extLst>
      <p:ext uri="{BB962C8B-B14F-4D97-AF65-F5344CB8AC3E}">
        <p14:creationId xmlns:p14="http://schemas.microsoft.com/office/powerpoint/2010/main" val="20513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687" y="307657"/>
            <a:ext cx="7485073" cy="147542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872" y="2387917"/>
            <a:ext cx="10972888" cy="200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32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5240" y="546735"/>
            <a:ext cx="3916680" cy="30158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940" y="1250985"/>
            <a:ext cx="2400300" cy="16073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678" y="1250985"/>
            <a:ext cx="4098300" cy="22389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5240" y="3776662"/>
            <a:ext cx="3916680" cy="27384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6123" y="4526756"/>
            <a:ext cx="2489117" cy="13711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4678" y="3966306"/>
            <a:ext cx="4098300" cy="289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72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182" y="342900"/>
            <a:ext cx="10929938" cy="171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0729" y="2057400"/>
            <a:ext cx="5977891" cy="2011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1368" y="4069080"/>
            <a:ext cx="8267252" cy="2423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122" y="2321242"/>
            <a:ext cx="3333246" cy="4320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5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91</Words>
  <Application>Microsoft Office PowerPoint</Application>
  <PresentationFormat>Widescreen</PresentationFormat>
  <Paragraphs>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rema.haddadin</dc:creator>
  <cp:lastModifiedBy>rema.haddadin</cp:lastModifiedBy>
  <cp:revision>6</cp:revision>
  <dcterms:created xsi:type="dcterms:W3CDTF">2021-11-16T17:23:36Z</dcterms:created>
  <dcterms:modified xsi:type="dcterms:W3CDTF">2023-11-23T18:32:01Z</dcterms:modified>
</cp:coreProperties>
</file>