
<file path=[Content_Types].xml><?xml version="1.0" encoding="utf-8"?>
<Types xmlns="http://schemas.openxmlformats.org/package/2006/content-types">
  <Default Extension="bmp" ContentType="image/bmp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11/23/2023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64" y="653142"/>
            <a:ext cx="11717501" cy="26648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3" y="3424101"/>
            <a:ext cx="60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12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12" y="1066800"/>
            <a:ext cx="10424160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6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" y="561702"/>
            <a:ext cx="11194869" cy="54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91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37" y="2477177"/>
            <a:ext cx="10276795" cy="28690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2229" y="1162594"/>
            <a:ext cx="9562011" cy="11495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لايوجد قوة جاذبية على سطح القمر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69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83" y="768239"/>
            <a:ext cx="10528663" cy="512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33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8459" y="5363797"/>
            <a:ext cx="4305300" cy="676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9384" y="5363797"/>
            <a:ext cx="4029075" cy="2952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966" y="974340"/>
            <a:ext cx="10476411" cy="418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0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85" y="2721039"/>
            <a:ext cx="10123715" cy="3506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918" y="856163"/>
            <a:ext cx="8304059" cy="142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18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28" y="470263"/>
            <a:ext cx="11499052" cy="3084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74" y="3555002"/>
            <a:ext cx="4106500" cy="25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17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32" y="509451"/>
            <a:ext cx="11089794" cy="263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84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39</TotalTime>
  <Words>6</Words>
  <Application>Microsoft Office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Tahoma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rema.haddadin</cp:lastModifiedBy>
  <cp:revision>3</cp:revision>
  <dcterms:created xsi:type="dcterms:W3CDTF">2021-11-26T20:24:40Z</dcterms:created>
  <dcterms:modified xsi:type="dcterms:W3CDTF">2023-11-23T18:34:38Z</dcterms:modified>
</cp:coreProperties>
</file>