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7" r:id="rId2"/>
    <p:sldId id="260" r:id="rId3"/>
    <p:sldId id="259" r:id="rId4"/>
    <p:sldId id="262" r:id="rId5"/>
    <p:sldId id="264" r:id="rId6"/>
    <p:sldId id="261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58E3-45C5-4049-AC05-A599B4B31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939A9-E3EE-4677-9C46-E63F62AC3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AF04-9C9D-4203-AE77-B94E7B16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714A1-CAD3-44FC-AF59-F1645E23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5A554-0AF8-4554-81D2-791CCA60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7FAE-0182-468F-A23B-F4DC4893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AFF79-1F85-42DB-94FE-BBA89F6D1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4E9E2-68FE-4D4A-B90A-E6E19F9D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5E004-4CBB-45D2-940C-80C06C11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3BADD-F18D-4CF3-8963-1C04F2E4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2ABA6-61C6-4DDD-802A-E7F3561BF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4580E-9361-42BD-AB98-D8FBD223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4E4DA-F648-42C2-804E-3F2BE0AE5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5B54-5B61-4463-BDCF-B7360944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58562-51DA-4DC5-BC87-B38992C3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5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27A6-A1C5-478C-B609-5916CB7C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E50FC-0852-4650-B164-7C6716EF9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ACDDD-91F1-41C3-90BE-E22C95A3D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F00A4-490C-4041-9379-39FC327A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0647-5808-4731-9B9F-CDA0A619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7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37204-447B-42C8-BEE9-C3423566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58BF2-9D1D-4875-B48A-2B24936D0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18F0A-BDB3-481C-AADD-3918021F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ED643-2D49-44F0-BF1B-5B731787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12BED-B601-425D-A749-8DB628E6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3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1A203-49A3-4417-A04D-D29948C2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AD30-A87B-4B08-9279-A983ACE03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7BED7-B461-47C9-B1FA-E4442B8EA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0BD74-A02A-467E-B210-1A3F5398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5A5DE-19D8-401A-89E2-4B14E9C2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2EE53-078A-4396-8EBA-92F4CCC0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85BF-0152-4BC6-898E-8557FC4B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007F5-AAC5-4A06-82FC-0DA7DB8C7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1DFDE-9ABD-4942-800C-C084B7F0B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1814C-67B5-4F2F-8B59-46CBFBB08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0459E0-4B67-4244-B70A-BA9DA9152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7E7754-3E72-4D7D-8B15-1C8ABC4A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5F00A8-93E2-489C-BB21-E34241C0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9567BA-9B53-470E-BF63-D6043C67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7076-EDBF-4BF4-9795-B6F2B061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F74BBF-8B08-44F7-A6E5-DA6882D8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21D68-FBCE-4B07-B37E-8759CBCF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4FB65-5579-4046-9244-A5D78252C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3ADB7E-16E5-40BA-B1C5-58EE85B2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FD83AE-5370-4456-93B2-D4C124AD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AE5D8-CC61-4E6E-A32C-C6A2CDC1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0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57CF-60F2-4E35-9350-BE7C83DC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AE3F-566B-4F29-AC00-5FBFD9B0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2A8E-C7BD-44C2-850D-1FCFA14D6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DF002-4D69-411A-8308-48913727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4CB5F-E95F-48C1-AE19-4CAD0662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AB3AA-3E03-41BF-8D23-3E9A5BED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30946-EBA3-4B62-896A-6934D37E1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25B4D-939B-417F-B85F-8C8B70F10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3347E-5595-40A3-A5B1-4211EC063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79C7C-F93A-459E-960B-94BA2CDC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B1856-4B8B-4310-9AF0-A4840D62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2E7E1-4715-4B4E-927F-95B029A1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0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3ABB7-9DDB-4094-8002-BCF73B4E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D544F-E753-46A5-AB94-B562B328B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C423A-ED8E-4EE2-A23F-A36A2F071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F559A-B829-4F22-A460-659CBF00089D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55454-7A0F-4F75-B852-1A81BADBB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B160-0D54-40D9-8D4D-2C4990DB0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C072-125C-4B89-A042-9070789F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794D3E-432D-40BC-9D06-EBD409D01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1" y="0"/>
            <a:ext cx="9066046" cy="534046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A28850E-DFFE-46AB-A490-5EDA420CC7DF}"/>
              </a:ext>
            </a:extLst>
          </p:cNvPr>
          <p:cNvSpPr/>
          <p:nvPr/>
        </p:nvSpPr>
        <p:spPr>
          <a:xfrm>
            <a:off x="5349921" y="3773439"/>
            <a:ext cx="855260" cy="1514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68C89-F236-4194-BA68-8B76B71816BA}"/>
              </a:ext>
            </a:extLst>
          </p:cNvPr>
          <p:cNvSpPr txBox="1"/>
          <p:nvPr/>
        </p:nvSpPr>
        <p:spPr>
          <a:xfrm>
            <a:off x="3521123" y="5288340"/>
            <a:ext cx="4272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vowels</a:t>
            </a:r>
            <a:endParaRPr lang="en-US" sz="96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F5FAB-4AE8-445D-8614-E733FC04E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369" y="1084885"/>
            <a:ext cx="4615072" cy="4688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120726-4C44-4158-ABAA-7275CDE28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70" y="76507"/>
            <a:ext cx="2890268" cy="289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91CD9B-5812-4D92-B137-43B41A8A5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5870" y="3659623"/>
            <a:ext cx="3128807" cy="3121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CB9B4-5683-4524-999D-E6A8A09EA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18" y="315848"/>
            <a:ext cx="2632970" cy="2162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400451-B12B-41C2-B2BE-30D543041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118" y="4208266"/>
            <a:ext cx="2395830" cy="24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F0CBC-3F5B-4B2B-9AF2-19C4A9E67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386" y="1177938"/>
            <a:ext cx="4208656" cy="4227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76A5DB-2871-40F1-A27B-78FFE7B5E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688" y="374476"/>
            <a:ext cx="3467639" cy="2807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DC8487-91B3-4551-A99B-6DF7900C0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747" y="4111589"/>
            <a:ext cx="3744067" cy="2554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35960E-277B-4E99-B721-B9D942BD6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80" y="3938023"/>
            <a:ext cx="2728085" cy="2715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4FA40-1CD1-4A9C-935B-1718A6594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55" y="42343"/>
            <a:ext cx="2728085" cy="2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394C46-E6E6-4C78-9A40-FC7253F9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05" y="1487999"/>
            <a:ext cx="4598504" cy="4691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50962C-D2DA-48F1-9226-036E6F59F5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472" b="3717"/>
          <a:stretch/>
        </p:blipFill>
        <p:spPr>
          <a:xfrm>
            <a:off x="8416581" y="353281"/>
            <a:ext cx="2944839" cy="2961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B1832E-1D24-4C7E-8B39-45AAB70B0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581" y="3992570"/>
            <a:ext cx="3140765" cy="2512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EAEEE-8C6F-4F9F-8818-564536DAB6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64"/>
          <a:stretch/>
        </p:blipFill>
        <p:spPr>
          <a:xfrm>
            <a:off x="2809460" y="108779"/>
            <a:ext cx="328654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B58B3C-5BC9-4F6A-B173-24D68D9154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68"/>
          <a:stretch/>
        </p:blipFill>
        <p:spPr>
          <a:xfrm>
            <a:off x="160474" y="224900"/>
            <a:ext cx="2574131" cy="1543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E9D8DD-C61B-4625-A434-154850EAD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75" y="4448590"/>
            <a:ext cx="3286540" cy="21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41362E-9AC5-4C68-8BBC-5C3276659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03" y="658985"/>
            <a:ext cx="5313060" cy="48008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8A19A1-87C5-43F3-AF7C-F67019B6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045" y="0"/>
            <a:ext cx="3059389" cy="3059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DC2344-85F7-406C-B0C2-62BFFC62D3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86"/>
          <a:stretch/>
        </p:blipFill>
        <p:spPr>
          <a:xfrm>
            <a:off x="8034336" y="4957348"/>
            <a:ext cx="4098857" cy="1660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29E2A-5E63-40EB-A921-FB90BD1DD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7" y="0"/>
            <a:ext cx="2822713" cy="2822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74F67C-03CC-4D0A-935C-CB6A50EE9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7" y="3856383"/>
            <a:ext cx="3176586" cy="30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4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85E52-331B-4890-AFBB-62D401D9A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47" y="1230795"/>
            <a:ext cx="4603647" cy="4396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E12455-9240-48CF-A858-98FA6A080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997" y="265044"/>
            <a:ext cx="279218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F5F57F-AC4F-4294-A39E-186DB7992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479" y="4152485"/>
            <a:ext cx="3161886" cy="2258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ACC745-4FC9-46D2-95DD-082BA8B65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5044"/>
            <a:ext cx="3008243" cy="3008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7C2DF9-FAFE-494A-B716-926EE00DB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51058"/>
            <a:ext cx="3290889" cy="218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AC61AF-2328-4834-A56F-C954F6886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044" y="488675"/>
            <a:ext cx="5183847" cy="4892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808FD-822C-44FE-9841-C4EF61370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3339" y="157576"/>
            <a:ext cx="3498575" cy="3271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B6C84-2B4D-42A9-A599-782604B5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6393" y="0"/>
            <a:ext cx="1266824" cy="904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21B429-6C45-48A6-90FF-02D249593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891" y="4382200"/>
            <a:ext cx="3541023" cy="2318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C96CA-A762-42C7-8F53-1BEB237C37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38" y="4823790"/>
            <a:ext cx="3544085" cy="2058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507CE-0F73-40FD-8984-AB7B7547F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767" y="157576"/>
            <a:ext cx="2690192" cy="2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D80F2-0827-4B06-A152-33C880C0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727" y="1220079"/>
            <a:ext cx="4417841" cy="4417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3DC15A-136A-4A21-9997-E76E3678C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85" y="49710"/>
            <a:ext cx="2760387" cy="265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BFA47-A526-47A3-AEEF-422C24DCC975}"/>
              </a:ext>
            </a:extLst>
          </p:cNvPr>
          <p:cNvSpPr txBox="1"/>
          <p:nvPr/>
        </p:nvSpPr>
        <p:spPr>
          <a:xfrm>
            <a:off x="8778554" y="2371212"/>
            <a:ext cx="2730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du</a:t>
            </a:r>
            <a:r>
              <a:rPr lang="en-US" sz="8000" b="1" dirty="0">
                <a:solidFill>
                  <a:srgbClr val="FF0000"/>
                </a:solidFill>
              </a:rPr>
              <a:t>ck</a:t>
            </a:r>
            <a:endParaRPr lang="en-US" sz="80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3D7F32-0072-4593-AA2F-C91B1A5E578C}"/>
              </a:ext>
            </a:extLst>
          </p:cNvPr>
          <p:cNvSpPr/>
          <p:nvPr/>
        </p:nvSpPr>
        <p:spPr>
          <a:xfrm>
            <a:off x="10614991" y="3539575"/>
            <a:ext cx="159026" cy="155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DFD4C-9E83-421B-87C4-AC9E7235A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320"/>
            <a:ext cx="3314288" cy="24507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D590C2-CBAD-46FB-9E0E-9A251674451C}"/>
              </a:ext>
            </a:extLst>
          </p:cNvPr>
          <p:cNvSpPr txBox="1"/>
          <p:nvPr/>
        </p:nvSpPr>
        <p:spPr>
          <a:xfrm>
            <a:off x="715617" y="2341872"/>
            <a:ext cx="17668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US" sz="8000" b="1" dirty="0">
                <a:latin typeface="Comic Sans MS" panose="030F0702030302020204" pitchFamily="66" charset="0"/>
              </a:rPr>
              <a:t>at</a:t>
            </a:r>
            <a:endParaRPr lang="en-US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CCC7C5-1439-4184-8ED1-FBCC18E8F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80" y="3551582"/>
            <a:ext cx="3149108" cy="32520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79D6B7-0A4D-43F8-A513-3ECBF7D3E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686" y="3858945"/>
            <a:ext cx="3403740" cy="29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BB54E2-60AE-41C3-8A59-89DA1A243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31" y="1056709"/>
            <a:ext cx="4521668" cy="3789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2F4DA-98E9-455F-B263-0B30AE2DF47D}"/>
              </a:ext>
            </a:extLst>
          </p:cNvPr>
          <p:cNvSpPr txBox="1"/>
          <p:nvPr/>
        </p:nvSpPr>
        <p:spPr>
          <a:xfrm>
            <a:off x="2637183" y="5288340"/>
            <a:ext cx="9101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Th</a:t>
            </a:r>
            <a:r>
              <a:rPr lang="en-US" sz="9600" b="1" dirty="0"/>
              <a:t>ursday 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973F2-8AE2-4D2F-BC0C-7F6DD2C2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310" y="71592"/>
            <a:ext cx="1916811" cy="2631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A20C2-A218-4EBC-B98A-7366D3723591}"/>
              </a:ext>
            </a:extLst>
          </p:cNvPr>
          <p:cNvSpPr txBox="1"/>
          <p:nvPr/>
        </p:nvSpPr>
        <p:spPr>
          <a:xfrm>
            <a:off x="8693426" y="2426231"/>
            <a:ext cx="3264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th</a:t>
            </a:r>
            <a:r>
              <a:rPr lang="en-US" sz="9600" b="1" dirty="0"/>
              <a:t>ree</a:t>
            </a:r>
            <a:endParaRPr lang="en-US" sz="9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Sweet Clip Art - Cute Free Clip Art and Coloring Pages">
            <a:extLst>
              <a:ext uri="{FF2B5EF4-FFF2-40B4-BE49-F238E27FC236}">
                <a16:creationId xmlns:a16="http://schemas.microsoft.com/office/drawing/2014/main" id="{223AB694-7582-4811-9C56-84F61E8EC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"/>
          <a:stretch/>
        </p:blipFill>
        <p:spPr bwMode="auto">
          <a:xfrm>
            <a:off x="234539" y="368831"/>
            <a:ext cx="2869272" cy="25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964FB8-DEF0-4EC3-844B-3447A4B7799A}"/>
              </a:ext>
            </a:extLst>
          </p:cNvPr>
          <p:cNvSpPr txBox="1"/>
          <p:nvPr/>
        </p:nvSpPr>
        <p:spPr>
          <a:xfrm>
            <a:off x="117861" y="2133726"/>
            <a:ext cx="5380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th</a:t>
            </a:r>
            <a:r>
              <a:rPr lang="en-US" sz="7200" b="1" dirty="0"/>
              <a:t>under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6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Merna Naqawleh</dc:creator>
  <cp:lastModifiedBy>Merna Naqawleh</cp:lastModifiedBy>
  <cp:revision>15</cp:revision>
  <dcterms:created xsi:type="dcterms:W3CDTF">2023-11-14T15:48:55Z</dcterms:created>
  <dcterms:modified xsi:type="dcterms:W3CDTF">2023-11-20T15:05:07Z</dcterms:modified>
</cp:coreProperties>
</file>