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5F29-4562-42F6-974E-CB2EBB723A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B18FB0-5C71-4C28-82B4-1928AD699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739BA-AD16-4336-8C4E-A2C0FBB35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1E1C3-5A84-4C6F-A69B-87E918CB6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8841E-5407-437D-BBB2-358831C8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15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1B97B-AF19-4CC7-BBB0-7DD1F56F2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5B203-33C4-4763-883D-CF5D87E0B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81CB-0C13-4A89-8A85-40169EAB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18355-F961-46BE-86A2-4567A0EB5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39FCA-9F50-4CDC-9C22-A0184DE1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6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E6E26-D4B8-43ED-9885-B3386C362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6B88D-EF21-45AA-8D3D-FF0D05B47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C2BCD-028F-4EE7-B172-941940D5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15D5B-C0A3-462B-A9FB-B9811E7F2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33838-82A7-4A55-BA59-E1BA0B43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9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C6A59-5FC2-421C-982B-7F52FA5A0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FFE3-00D0-4F0C-AB50-493520913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0322D-DB9F-4636-A822-D36E2072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51A26-C10B-4BA7-B8E5-5179C142D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71D27-DF1B-42D4-8D3F-76AC09ADD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2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42C62-2663-4E8D-82E3-F854472C2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C30F8-18B8-41AC-AA33-F1529BEE2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BABDD-32E2-46F3-8826-D445BFCD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BCDFC-8763-42A4-8F37-D2CF4EC17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12C2D-57E4-4D4C-9113-8F0E9ACB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6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2D09B-0132-46B1-BFBE-6AAAEF17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B05D-E52F-4E0D-A131-9B656F8CA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A3152-2CEA-4EDE-8194-167DA4139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AF4EA-3C1A-4ABD-B9B2-68CDA2F66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05570-1A4C-497A-86BD-E6F46B96E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22158-A38D-41A3-82C8-CEF7CAA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D4063-E07F-4B3C-AAF4-A7E008449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D9F99-672A-48F7-BEB4-6F2F0E3A5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8B111-0A72-428A-9747-44791E185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95191-B35B-478D-A77F-4FBB2F2AE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62AB3C-A8A1-4250-A50A-47EB6A0BD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94BA8-CCCE-4FFF-8BD8-D5230F56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467BE3-341D-488B-A7FD-2D3E047AF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2A620A-D98B-49E0-90AF-05C904A6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9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0B2FB-4106-427C-96D6-A9B50559B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21B86C-E912-4AF8-A94B-20DDCDDD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D00BD1-07DE-4F0E-8241-8169F49D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6E4C6-D011-4F7D-9656-3CDC5EDA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8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EC6120-50D2-48C5-A23C-FF695E89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FC9D06-7349-4813-BF51-51ECA2CF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CC24E-BE71-4CC1-91FF-E984CF91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0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B541D-0E6E-47AE-A8F4-DAE54E7D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24FDE-3B3E-4F4C-9127-E661A51E1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FD9DE-BBD4-4A17-ADDC-BC21D93EC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42B39-671A-42EF-92A3-3AEE566E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97A9D-BF18-4667-A165-C6A52F248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F00BA-B7A6-441B-958C-BCF155647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7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44F69-84ED-4E05-B5A3-F08CD0833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FDFD4E-0AD6-47B0-B4F0-F5EA9C350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E38D5F-4717-4535-8ED8-5B2CBDEF7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BF052-04E8-4793-A967-86A7001D7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5E0F3-38A7-4C27-AC7A-62616295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CA611-4865-4EDB-957A-4D6A5D773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4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C0927D-9B7D-46F8-A031-2ABAED43F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C689B-CF0D-4099-A116-9E613A55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AFFA9-0453-4D2A-B526-D4169F8E0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17F49-39EF-46A3-99E2-17CF9C677D1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F86A7-49E3-4ED1-989D-BC373B5CD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1D8E8-5C7E-4A37-95C9-AB68F6E6D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19AEF-D871-4E49-9FF1-5D9381D77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3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0C1B443-EBB3-4368-8DA6-59E90EF60571}"/>
              </a:ext>
            </a:extLst>
          </p:cNvPr>
          <p:cNvCxnSpPr/>
          <p:nvPr/>
        </p:nvCxnSpPr>
        <p:spPr>
          <a:xfrm>
            <a:off x="3814763" y="742950"/>
            <a:ext cx="0" cy="39862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2E4654A-352B-4955-8751-62258A7ABF07}"/>
              </a:ext>
            </a:extLst>
          </p:cNvPr>
          <p:cNvCxnSpPr/>
          <p:nvPr/>
        </p:nvCxnSpPr>
        <p:spPr>
          <a:xfrm>
            <a:off x="1143000" y="2614613"/>
            <a:ext cx="528637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3293E42-CFCB-4817-AA26-A546C4BAF56E}"/>
              </a:ext>
            </a:extLst>
          </p:cNvPr>
          <p:cNvCxnSpPr/>
          <p:nvPr/>
        </p:nvCxnSpPr>
        <p:spPr>
          <a:xfrm>
            <a:off x="3814763" y="2391833"/>
            <a:ext cx="26617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86B1D5B-3467-4D8F-A304-1623CE0C96EA}"/>
              </a:ext>
            </a:extLst>
          </p:cNvPr>
          <p:cNvCxnSpPr/>
          <p:nvPr/>
        </p:nvCxnSpPr>
        <p:spPr>
          <a:xfrm>
            <a:off x="4085167" y="2391833"/>
            <a:ext cx="0" cy="2227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ABA12F8-6EC4-48E6-BC02-8205B74BC93D}"/>
              </a:ext>
            </a:extLst>
          </p:cNvPr>
          <p:cNvSpPr txBox="1"/>
          <p:nvPr/>
        </p:nvSpPr>
        <p:spPr>
          <a:xfrm>
            <a:off x="3954801" y="514350"/>
            <a:ext cx="365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65FE98-49A6-4D2C-BA63-4920FAF539CF}"/>
              </a:ext>
            </a:extLst>
          </p:cNvPr>
          <p:cNvSpPr txBox="1"/>
          <p:nvPr/>
        </p:nvSpPr>
        <p:spPr>
          <a:xfrm>
            <a:off x="6429375" y="2391833"/>
            <a:ext cx="365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B1FF1B-6E7E-447B-9DCB-113BCCFAC563}"/>
              </a:ext>
            </a:extLst>
          </p:cNvPr>
          <p:cNvSpPr txBox="1"/>
          <p:nvPr/>
        </p:nvSpPr>
        <p:spPr>
          <a:xfrm>
            <a:off x="3703764" y="4767276"/>
            <a:ext cx="365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E59809-7720-4D34-B906-D4EC173F6B13}"/>
              </a:ext>
            </a:extLst>
          </p:cNvPr>
          <p:cNvSpPr txBox="1"/>
          <p:nvPr/>
        </p:nvSpPr>
        <p:spPr>
          <a:xfrm>
            <a:off x="834413" y="2366724"/>
            <a:ext cx="365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FA10EC-CD02-4A91-8AAC-A087622D229D}"/>
              </a:ext>
            </a:extLst>
          </p:cNvPr>
          <p:cNvSpPr txBox="1"/>
          <p:nvPr/>
        </p:nvSpPr>
        <p:spPr>
          <a:xfrm>
            <a:off x="3520894" y="2660943"/>
            <a:ext cx="365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DAEB18-32A4-45ED-98D1-58713849DB79}"/>
              </a:ext>
            </a:extLst>
          </p:cNvPr>
          <p:cNvSpPr txBox="1"/>
          <p:nvPr/>
        </p:nvSpPr>
        <p:spPr>
          <a:xfrm>
            <a:off x="7715250" y="514350"/>
            <a:ext cx="4034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في الشكل المجاور , اذا علمت أن الزاوية </a:t>
            </a:r>
            <a:r>
              <a:rPr lang="en-US" dirty="0"/>
              <a:t>AEB</a:t>
            </a:r>
            <a:r>
              <a:rPr lang="ar-JO" dirty="0"/>
              <a:t> قائمة فجد قياس الزوايا الثلاث المتبقية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108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Hashem Al-Rabadi</dc:creator>
  <cp:lastModifiedBy>Hashem Al-Rabadi</cp:lastModifiedBy>
  <cp:revision>1</cp:revision>
  <dcterms:created xsi:type="dcterms:W3CDTF">2023-02-08T18:14:05Z</dcterms:created>
  <dcterms:modified xsi:type="dcterms:W3CDTF">2023-02-08T18:18:40Z</dcterms:modified>
</cp:coreProperties>
</file>