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5DE4-910C-462A-83A9-663FF7D38E7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FC49-3782-4A73-85B1-56B789C2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8FC49-3782-4A73-85B1-56B789C2CB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6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6C90-8282-44E2-B312-005CFADDD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164DF-6EB6-4004-A79A-28388BD88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72123-026E-4812-A6B7-7169A452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CC04-5FE8-4ADE-A3C2-D93272C6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7055-18D2-4DB4-A650-79164594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0549-0639-4660-BCF2-09DD356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688C4-0591-4A22-94AA-BB865DC41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E6C4C-95DA-4323-8E8F-A5A3706F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95D2-C08B-4980-81A8-28BC9D83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3884-4E9F-4036-BFCB-C89289CB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FF15D-A814-4F4A-9655-F810FD9F5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88D53-4F4B-4841-BBF2-86D81821B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BD05-8C8D-4F5C-B8DC-CF19BB4B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10486-82EB-4524-A96F-64863996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CF11-3DD0-46BF-A669-92030786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C41B-4227-4E82-834F-21A7F596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9E4F-2977-4899-939B-08998F44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F965-FC19-4F09-8047-569B8CA9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E4AA8-A7A5-4BEF-884F-FA22EA4B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E893-0090-4E6F-8074-0EDC3544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536E-0FCA-48B3-B88C-108FE68C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267AA-639C-4EC5-8BFC-B47281B6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95CE8-F7C9-4EC9-B9F9-83A1D207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FE8E8-1993-41CF-A1E8-03F5CDA0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FA50-620E-4203-98B7-577925FD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C8A7-E161-4330-9354-789C327E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E17F5-3F5F-446A-8889-3396864A2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142F-8057-4D9C-B6D6-DD9D0658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75CAA-3719-44C1-ACE1-9087301A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F4505-7482-4CA2-B4F5-71ACF8F2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7668B-1133-41C5-89EE-73C953F9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59FE-612C-4E23-9355-5F3D4F8D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D2C83-7CB9-427F-A294-F8395984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25DEF-2AF9-4652-A49B-1353F82B6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80AF4-E747-4B03-BDCE-A15D1A08C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04ED1-B19B-4FE6-B52C-89A3F16F1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E4D8D-2E78-4542-8AC1-5ECE6E26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72C5B-ED6D-4737-B61D-076B998A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87229-B776-4B1C-956A-73D03D63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92BB-5CD2-4462-B5F0-892EA936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0AC6E-202C-41B4-955C-500165AE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C7A40-DA93-43C3-A090-D845A65F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F5C84-32AD-438D-90B8-761A6105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6444F-E19F-4129-A069-542B2F65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F7429-24C5-443E-9B56-9BB6F29E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C35FF-A0BA-4F55-9058-5C4367CF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9E61-2B97-40F1-88C0-0256ACD3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505-1B93-4FDA-82B3-E8AE08F6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FDE52-4929-443A-81E0-8DB1954A8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0FA3C-13BB-499B-8888-C63E37A7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F3567-FFF1-4B7A-9695-E165C96E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E68EE-40C3-4296-B184-C6C8536F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964D-660E-4D2D-B97C-A47BAC87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75CD4-600A-4D79-A2EF-20B7A14B7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1B23A-CDDA-4527-AC0E-53728CC16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A89DF-91D8-4C84-9CBC-9D325AA4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F984D-3828-4641-966D-5318F343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6E4D-1D67-4B16-82CF-7BA8813B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F756F-EEFA-49CB-A71B-BE8F42DB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72519-E06A-49BD-AAF0-C5DFD9B6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12E7D-F583-4750-A8BA-C8895C4C6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BFE6-76AB-40DC-AD26-3CB739D55DA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08443-C722-4EAC-9CEE-BF1676213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F8DA-F58D-4C9C-B41F-F87D07596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9817-3E3C-42F5-A559-4A4D076C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FA1E5B-3F66-478E-947D-691AA4F602D2}"/>
              </a:ext>
            </a:extLst>
          </p:cNvPr>
          <p:cNvCxnSpPr/>
          <p:nvPr/>
        </p:nvCxnSpPr>
        <p:spPr>
          <a:xfrm>
            <a:off x="2457450" y="928688"/>
            <a:ext cx="2800350" cy="3943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A9C975-4BE8-4CCF-B700-7CFD66BD1BFA}"/>
              </a:ext>
            </a:extLst>
          </p:cNvPr>
          <p:cNvCxnSpPr/>
          <p:nvPr/>
        </p:nvCxnSpPr>
        <p:spPr>
          <a:xfrm flipV="1">
            <a:off x="3857625" y="1757363"/>
            <a:ext cx="1714500" cy="1157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DFE5A5-0AF0-43ED-81AC-14BCCB527864}"/>
              </a:ext>
            </a:extLst>
          </p:cNvPr>
          <p:cNvCxnSpPr/>
          <p:nvPr/>
        </p:nvCxnSpPr>
        <p:spPr>
          <a:xfrm flipH="1" flipV="1">
            <a:off x="1747319" y="2109457"/>
            <a:ext cx="2110306" cy="805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5785DB-03B1-4917-8140-B906AC3BD535}"/>
              </a:ext>
            </a:extLst>
          </p:cNvPr>
          <p:cNvSpPr txBox="1"/>
          <p:nvPr/>
        </p:nvSpPr>
        <p:spPr>
          <a:xfrm>
            <a:off x="5257800" y="1439501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16BA0-FCA2-47BB-9873-8B75892CF2DC}"/>
              </a:ext>
            </a:extLst>
          </p:cNvPr>
          <p:cNvSpPr txBox="1"/>
          <p:nvPr/>
        </p:nvSpPr>
        <p:spPr>
          <a:xfrm>
            <a:off x="2386012" y="55935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564F5-C5EA-40B1-834D-CC451E48199B}"/>
              </a:ext>
            </a:extLst>
          </p:cNvPr>
          <p:cNvSpPr txBox="1"/>
          <p:nvPr/>
        </p:nvSpPr>
        <p:spPr>
          <a:xfrm>
            <a:off x="1600200" y="173559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7EED5-77CD-46E7-AEF8-7DBB735A3EEF}"/>
              </a:ext>
            </a:extLst>
          </p:cNvPr>
          <p:cNvSpPr txBox="1"/>
          <p:nvPr/>
        </p:nvSpPr>
        <p:spPr>
          <a:xfrm>
            <a:off x="5329238" y="463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80EA5F-CC6D-4FF4-A437-F89853A3FD7F}"/>
              </a:ext>
            </a:extLst>
          </p:cNvPr>
          <p:cNvSpPr txBox="1"/>
          <p:nvPr/>
        </p:nvSpPr>
        <p:spPr>
          <a:xfrm>
            <a:off x="3643938" y="289573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D92E5E-6328-4F2E-ADA6-31EA5E11871D}"/>
              </a:ext>
            </a:extLst>
          </p:cNvPr>
          <p:cNvCxnSpPr/>
          <p:nvPr/>
        </p:nvCxnSpPr>
        <p:spPr>
          <a:xfrm flipH="1" flipV="1">
            <a:off x="3892062" y="2680677"/>
            <a:ext cx="97692" cy="1406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AAB450-C562-42DC-879F-EA0E841083EE}"/>
              </a:ext>
            </a:extLst>
          </p:cNvPr>
          <p:cNvCxnSpPr/>
          <p:nvPr/>
        </p:nvCxnSpPr>
        <p:spPr>
          <a:xfrm flipH="1">
            <a:off x="3759200" y="2680677"/>
            <a:ext cx="132862" cy="70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48C301-F216-46F6-AA2A-837046FC148F}"/>
              </a:ext>
            </a:extLst>
          </p:cNvPr>
          <p:cNvSpPr txBox="1"/>
          <p:nvPr/>
        </p:nvSpPr>
        <p:spPr>
          <a:xfrm>
            <a:off x="6226139" y="328773"/>
            <a:ext cx="5126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بالإطلاع على الشكل المجاور أوجد: </a:t>
            </a:r>
          </a:p>
          <a:p>
            <a:pPr algn="r"/>
            <a:endParaRPr lang="ar-JO" dirty="0"/>
          </a:p>
          <a:p>
            <a:pPr marL="342900" indent="-342900" algn="r" rtl="1">
              <a:buAutoNum type="arabicParenR"/>
            </a:pPr>
            <a:r>
              <a:rPr lang="ar-JO" dirty="0"/>
              <a:t>زاويتان متتامتان. (إن وجد)</a:t>
            </a:r>
          </a:p>
          <a:p>
            <a:pPr marL="342900" indent="-342900" algn="r" rtl="1">
              <a:buAutoNum type="arabicParenR"/>
            </a:pPr>
            <a:endParaRPr lang="ar-JO" dirty="0"/>
          </a:p>
          <a:p>
            <a:pPr marL="342900" indent="-342900" algn="r" rtl="1">
              <a:buAutoNum type="arabicParenR"/>
            </a:pPr>
            <a:r>
              <a:rPr lang="ar-JO" dirty="0"/>
              <a:t>زاويتان متكاملتان. (إن وحد)</a:t>
            </a:r>
          </a:p>
          <a:p>
            <a:pPr marL="342900" indent="-342900" algn="r" rtl="1">
              <a:buAutoNum type="arabicParenR"/>
            </a:pPr>
            <a:endParaRPr lang="ar-JO" dirty="0"/>
          </a:p>
          <a:p>
            <a:pPr marL="342900" indent="-342900" algn="r" rtl="1">
              <a:buAutoNum type="arabicParenR"/>
            </a:pPr>
            <a:r>
              <a:rPr lang="ar-JO" dirty="0"/>
              <a:t>زاويتان متقابلتان بالرأس. (إن وجد)</a:t>
            </a:r>
          </a:p>
          <a:p>
            <a:pPr marL="342900" indent="-342900" algn="r">
              <a:buAutoNum type="arabicParenR"/>
            </a:pPr>
            <a:endParaRPr lang="ar-JO" dirty="0"/>
          </a:p>
          <a:p>
            <a:pPr algn="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2B7A32-35A3-459D-BDF2-0EE96114A270}"/>
              </a:ext>
            </a:extLst>
          </p:cNvPr>
          <p:cNvCxnSpPr>
            <a:cxnSpLocks/>
          </p:cNvCxnSpPr>
          <p:nvPr/>
        </p:nvCxnSpPr>
        <p:spPr>
          <a:xfrm flipV="1">
            <a:off x="3865744" y="909774"/>
            <a:ext cx="314325" cy="1985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77A294F-5276-44E1-B034-C871B539116E}"/>
              </a:ext>
            </a:extLst>
          </p:cNvPr>
          <p:cNvSpPr txBox="1"/>
          <p:nvPr/>
        </p:nvSpPr>
        <p:spPr>
          <a:xfrm>
            <a:off x="4034153" y="6057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25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FA1E5B-3F66-478E-947D-691AA4F602D2}"/>
              </a:ext>
            </a:extLst>
          </p:cNvPr>
          <p:cNvCxnSpPr/>
          <p:nvPr/>
        </p:nvCxnSpPr>
        <p:spPr>
          <a:xfrm>
            <a:off x="2457450" y="928688"/>
            <a:ext cx="2800350" cy="3943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A9C975-4BE8-4CCF-B700-7CFD66BD1BFA}"/>
              </a:ext>
            </a:extLst>
          </p:cNvPr>
          <p:cNvCxnSpPr/>
          <p:nvPr/>
        </p:nvCxnSpPr>
        <p:spPr>
          <a:xfrm flipV="1">
            <a:off x="3857625" y="1757363"/>
            <a:ext cx="1714500" cy="1157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DFE5A5-0AF0-43ED-81AC-14BCCB527864}"/>
              </a:ext>
            </a:extLst>
          </p:cNvPr>
          <p:cNvCxnSpPr/>
          <p:nvPr/>
        </p:nvCxnSpPr>
        <p:spPr>
          <a:xfrm flipH="1" flipV="1">
            <a:off x="1747319" y="2109457"/>
            <a:ext cx="2110306" cy="805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5785DB-03B1-4917-8140-B906AC3BD535}"/>
              </a:ext>
            </a:extLst>
          </p:cNvPr>
          <p:cNvSpPr txBox="1"/>
          <p:nvPr/>
        </p:nvSpPr>
        <p:spPr>
          <a:xfrm>
            <a:off x="5257800" y="1439501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16BA0-FCA2-47BB-9873-8B75892CF2DC}"/>
              </a:ext>
            </a:extLst>
          </p:cNvPr>
          <p:cNvSpPr txBox="1"/>
          <p:nvPr/>
        </p:nvSpPr>
        <p:spPr>
          <a:xfrm>
            <a:off x="2386012" y="55935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564F5-C5EA-40B1-834D-CC451E48199B}"/>
              </a:ext>
            </a:extLst>
          </p:cNvPr>
          <p:cNvSpPr txBox="1"/>
          <p:nvPr/>
        </p:nvSpPr>
        <p:spPr>
          <a:xfrm>
            <a:off x="1600200" y="173559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7EED5-77CD-46E7-AEF8-7DBB735A3EEF}"/>
              </a:ext>
            </a:extLst>
          </p:cNvPr>
          <p:cNvSpPr txBox="1"/>
          <p:nvPr/>
        </p:nvSpPr>
        <p:spPr>
          <a:xfrm>
            <a:off x="5329238" y="463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80EA5F-CC6D-4FF4-A437-F89853A3FD7F}"/>
              </a:ext>
            </a:extLst>
          </p:cNvPr>
          <p:cNvSpPr txBox="1"/>
          <p:nvPr/>
        </p:nvSpPr>
        <p:spPr>
          <a:xfrm>
            <a:off x="3643938" y="289573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D92E5E-6328-4F2E-ADA6-31EA5E11871D}"/>
              </a:ext>
            </a:extLst>
          </p:cNvPr>
          <p:cNvCxnSpPr/>
          <p:nvPr/>
        </p:nvCxnSpPr>
        <p:spPr>
          <a:xfrm flipH="1" flipV="1">
            <a:off x="3892062" y="2680677"/>
            <a:ext cx="97692" cy="1406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AAB450-C562-42DC-879F-EA0E841083EE}"/>
              </a:ext>
            </a:extLst>
          </p:cNvPr>
          <p:cNvCxnSpPr/>
          <p:nvPr/>
        </p:nvCxnSpPr>
        <p:spPr>
          <a:xfrm flipH="1">
            <a:off x="3759200" y="2680677"/>
            <a:ext cx="132862" cy="70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48C301-F216-46F6-AA2A-837046FC148F}"/>
              </a:ext>
            </a:extLst>
          </p:cNvPr>
          <p:cNvSpPr txBox="1"/>
          <p:nvPr/>
        </p:nvSpPr>
        <p:spPr>
          <a:xfrm>
            <a:off x="6226139" y="328773"/>
            <a:ext cx="5126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بالإطلاع على الشكل المجاور أوجد: </a:t>
            </a:r>
          </a:p>
          <a:p>
            <a:pPr algn="r"/>
            <a:endParaRPr lang="ar-JO" dirty="0"/>
          </a:p>
          <a:p>
            <a:pPr marL="342900" indent="-342900" algn="r" rtl="1">
              <a:buAutoNum type="arabicParenR"/>
            </a:pPr>
            <a:r>
              <a:rPr lang="ar-JO" dirty="0"/>
              <a:t>زاويتان متتامتان. (إن وجد)</a:t>
            </a:r>
          </a:p>
          <a:p>
            <a:pPr marL="342900" indent="-342900" algn="r" rtl="1">
              <a:buAutoNum type="arabicParenR"/>
            </a:pPr>
            <a:endParaRPr lang="ar-JO" dirty="0"/>
          </a:p>
          <a:p>
            <a:pPr algn="r"/>
            <a:r>
              <a:rPr lang="en-US" dirty="0">
                <a:highlight>
                  <a:srgbClr val="FFFF00"/>
                </a:highlight>
              </a:rPr>
              <a:t>DEF + FEA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2B7A32-35A3-459D-BDF2-0EE96114A270}"/>
              </a:ext>
            </a:extLst>
          </p:cNvPr>
          <p:cNvCxnSpPr>
            <a:cxnSpLocks/>
          </p:cNvCxnSpPr>
          <p:nvPr/>
        </p:nvCxnSpPr>
        <p:spPr>
          <a:xfrm flipV="1">
            <a:off x="3865744" y="909774"/>
            <a:ext cx="314325" cy="1985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77A294F-5276-44E1-B034-C871B539116E}"/>
              </a:ext>
            </a:extLst>
          </p:cNvPr>
          <p:cNvSpPr txBox="1"/>
          <p:nvPr/>
        </p:nvSpPr>
        <p:spPr>
          <a:xfrm>
            <a:off x="4034153" y="6057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319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FA1E5B-3F66-478E-947D-691AA4F602D2}"/>
              </a:ext>
            </a:extLst>
          </p:cNvPr>
          <p:cNvCxnSpPr/>
          <p:nvPr/>
        </p:nvCxnSpPr>
        <p:spPr>
          <a:xfrm>
            <a:off x="2457450" y="928688"/>
            <a:ext cx="2800350" cy="3943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A9C975-4BE8-4CCF-B700-7CFD66BD1BFA}"/>
              </a:ext>
            </a:extLst>
          </p:cNvPr>
          <p:cNvCxnSpPr/>
          <p:nvPr/>
        </p:nvCxnSpPr>
        <p:spPr>
          <a:xfrm flipV="1">
            <a:off x="3857625" y="1757363"/>
            <a:ext cx="1714500" cy="1157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DFE5A5-0AF0-43ED-81AC-14BCCB527864}"/>
              </a:ext>
            </a:extLst>
          </p:cNvPr>
          <p:cNvCxnSpPr/>
          <p:nvPr/>
        </p:nvCxnSpPr>
        <p:spPr>
          <a:xfrm flipH="1" flipV="1">
            <a:off x="1747319" y="2109457"/>
            <a:ext cx="2110306" cy="805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5785DB-03B1-4917-8140-B906AC3BD535}"/>
              </a:ext>
            </a:extLst>
          </p:cNvPr>
          <p:cNvSpPr txBox="1"/>
          <p:nvPr/>
        </p:nvSpPr>
        <p:spPr>
          <a:xfrm>
            <a:off x="5257800" y="1439501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16BA0-FCA2-47BB-9873-8B75892CF2DC}"/>
              </a:ext>
            </a:extLst>
          </p:cNvPr>
          <p:cNvSpPr txBox="1"/>
          <p:nvPr/>
        </p:nvSpPr>
        <p:spPr>
          <a:xfrm>
            <a:off x="2386012" y="55935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564F5-C5EA-40B1-834D-CC451E48199B}"/>
              </a:ext>
            </a:extLst>
          </p:cNvPr>
          <p:cNvSpPr txBox="1"/>
          <p:nvPr/>
        </p:nvSpPr>
        <p:spPr>
          <a:xfrm>
            <a:off x="1600200" y="173559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7EED5-77CD-46E7-AEF8-7DBB735A3EEF}"/>
              </a:ext>
            </a:extLst>
          </p:cNvPr>
          <p:cNvSpPr txBox="1"/>
          <p:nvPr/>
        </p:nvSpPr>
        <p:spPr>
          <a:xfrm>
            <a:off x="5329238" y="463895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80EA5F-CC6D-4FF4-A437-F89853A3FD7F}"/>
              </a:ext>
            </a:extLst>
          </p:cNvPr>
          <p:cNvSpPr txBox="1"/>
          <p:nvPr/>
        </p:nvSpPr>
        <p:spPr>
          <a:xfrm>
            <a:off x="3643938" y="289573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D92E5E-6328-4F2E-ADA6-31EA5E11871D}"/>
              </a:ext>
            </a:extLst>
          </p:cNvPr>
          <p:cNvCxnSpPr/>
          <p:nvPr/>
        </p:nvCxnSpPr>
        <p:spPr>
          <a:xfrm flipH="1" flipV="1">
            <a:off x="3892062" y="2680677"/>
            <a:ext cx="97692" cy="1406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AAB450-C562-42DC-879F-EA0E841083EE}"/>
              </a:ext>
            </a:extLst>
          </p:cNvPr>
          <p:cNvCxnSpPr/>
          <p:nvPr/>
        </p:nvCxnSpPr>
        <p:spPr>
          <a:xfrm flipH="1">
            <a:off x="3759200" y="2680677"/>
            <a:ext cx="132862" cy="70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48C301-F216-46F6-AA2A-837046FC148F}"/>
              </a:ext>
            </a:extLst>
          </p:cNvPr>
          <p:cNvSpPr txBox="1"/>
          <p:nvPr/>
        </p:nvSpPr>
        <p:spPr>
          <a:xfrm>
            <a:off x="6226139" y="328773"/>
            <a:ext cx="5126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بالإطلاع على الشكل المجاور أوجد: </a:t>
            </a:r>
          </a:p>
          <a:p>
            <a:pPr algn="r"/>
            <a:endParaRPr lang="ar-JO" dirty="0"/>
          </a:p>
          <a:p>
            <a:pPr algn="r" rtl="1"/>
            <a:r>
              <a:rPr lang="ar-JO" dirty="0"/>
              <a:t>2) زاويتان متكاملتان. (إن وجد)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2B7A32-35A3-459D-BDF2-0EE96114A270}"/>
              </a:ext>
            </a:extLst>
          </p:cNvPr>
          <p:cNvCxnSpPr>
            <a:cxnSpLocks/>
          </p:cNvCxnSpPr>
          <p:nvPr/>
        </p:nvCxnSpPr>
        <p:spPr>
          <a:xfrm flipV="1">
            <a:off x="3865744" y="909774"/>
            <a:ext cx="314325" cy="1985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77A294F-5276-44E1-B034-C871B539116E}"/>
              </a:ext>
            </a:extLst>
          </p:cNvPr>
          <p:cNvSpPr txBox="1"/>
          <p:nvPr/>
        </p:nvSpPr>
        <p:spPr>
          <a:xfrm>
            <a:off x="4034153" y="6057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56DAF-F9E5-4E4C-BBCC-35CB090FF5DA}"/>
              </a:ext>
            </a:extLst>
          </p:cNvPr>
          <p:cNvSpPr txBox="1"/>
          <p:nvPr/>
        </p:nvSpPr>
        <p:spPr>
          <a:xfrm>
            <a:off x="9277814" y="1252103"/>
            <a:ext cx="207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DEC + CEB</a:t>
            </a:r>
          </a:p>
          <a:p>
            <a:r>
              <a:rPr lang="en-US" dirty="0">
                <a:highlight>
                  <a:srgbClr val="FFFF00"/>
                </a:highlight>
              </a:rPr>
              <a:t>DEF + FEB</a:t>
            </a:r>
          </a:p>
          <a:p>
            <a:r>
              <a:rPr lang="en-US" dirty="0">
                <a:highlight>
                  <a:srgbClr val="FFFF00"/>
                </a:highlight>
              </a:rPr>
              <a:t>DEA + AEB</a:t>
            </a:r>
          </a:p>
        </p:txBody>
      </p:sp>
    </p:spTree>
    <p:extLst>
      <p:ext uri="{BB962C8B-B14F-4D97-AF65-F5344CB8AC3E}">
        <p14:creationId xmlns:p14="http://schemas.microsoft.com/office/powerpoint/2010/main" val="1469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FA1E5B-3F66-478E-947D-691AA4F602D2}"/>
              </a:ext>
            </a:extLst>
          </p:cNvPr>
          <p:cNvCxnSpPr/>
          <p:nvPr/>
        </p:nvCxnSpPr>
        <p:spPr>
          <a:xfrm>
            <a:off x="2457450" y="928688"/>
            <a:ext cx="2800350" cy="3943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A9C975-4BE8-4CCF-B700-7CFD66BD1BFA}"/>
              </a:ext>
            </a:extLst>
          </p:cNvPr>
          <p:cNvCxnSpPr/>
          <p:nvPr/>
        </p:nvCxnSpPr>
        <p:spPr>
          <a:xfrm flipV="1">
            <a:off x="3857625" y="1757363"/>
            <a:ext cx="1714500" cy="1157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DFE5A5-0AF0-43ED-81AC-14BCCB527864}"/>
              </a:ext>
            </a:extLst>
          </p:cNvPr>
          <p:cNvCxnSpPr/>
          <p:nvPr/>
        </p:nvCxnSpPr>
        <p:spPr>
          <a:xfrm flipH="1" flipV="1">
            <a:off x="1747319" y="2109457"/>
            <a:ext cx="2110306" cy="805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5785DB-03B1-4917-8140-B906AC3BD535}"/>
              </a:ext>
            </a:extLst>
          </p:cNvPr>
          <p:cNvSpPr txBox="1"/>
          <p:nvPr/>
        </p:nvSpPr>
        <p:spPr>
          <a:xfrm>
            <a:off x="5257800" y="1439501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16BA0-FCA2-47BB-9873-8B75892CF2DC}"/>
              </a:ext>
            </a:extLst>
          </p:cNvPr>
          <p:cNvSpPr txBox="1"/>
          <p:nvPr/>
        </p:nvSpPr>
        <p:spPr>
          <a:xfrm>
            <a:off x="2386012" y="55935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564F5-C5EA-40B1-834D-CC451E48199B}"/>
              </a:ext>
            </a:extLst>
          </p:cNvPr>
          <p:cNvSpPr txBox="1"/>
          <p:nvPr/>
        </p:nvSpPr>
        <p:spPr>
          <a:xfrm>
            <a:off x="1600200" y="1735598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7EED5-77CD-46E7-AEF8-7DBB735A3EEF}"/>
              </a:ext>
            </a:extLst>
          </p:cNvPr>
          <p:cNvSpPr txBox="1"/>
          <p:nvPr/>
        </p:nvSpPr>
        <p:spPr>
          <a:xfrm>
            <a:off x="5257800" y="455646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80EA5F-CC6D-4FF4-A437-F89853A3FD7F}"/>
              </a:ext>
            </a:extLst>
          </p:cNvPr>
          <p:cNvSpPr txBox="1"/>
          <p:nvPr/>
        </p:nvSpPr>
        <p:spPr>
          <a:xfrm>
            <a:off x="3643938" y="2895736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D92E5E-6328-4F2E-ADA6-31EA5E11871D}"/>
              </a:ext>
            </a:extLst>
          </p:cNvPr>
          <p:cNvCxnSpPr/>
          <p:nvPr/>
        </p:nvCxnSpPr>
        <p:spPr>
          <a:xfrm flipH="1" flipV="1">
            <a:off x="3892062" y="2680677"/>
            <a:ext cx="97692" cy="1406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AAB450-C562-42DC-879F-EA0E841083EE}"/>
              </a:ext>
            </a:extLst>
          </p:cNvPr>
          <p:cNvCxnSpPr/>
          <p:nvPr/>
        </p:nvCxnSpPr>
        <p:spPr>
          <a:xfrm flipH="1">
            <a:off x="3759200" y="2680677"/>
            <a:ext cx="132862" cy="70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48C301-F216-46F6-AA2A-837046FC148F}"/>
              </a:ext>
            </a:extLst>
          </p:cNvPr>
          <p:cNvSpPr txBox="1"/>
          <p:nvPr/>
        </p:nvSpPr>
        <p:spPr>
          <a:xfrm>
            <a:off x="6226138" y="328773"/>
            <a:ext cx="5126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بالإطلاع على الشكل المجاور أوجد: </a:t>
            </a:r>
          </a:p>
          <a:p>
            <a:pPr algn="r"/>
            <a:endParaRPr lang="ar-JO" dirty="0"/>
          </a:p>
          <a:p>
            <a:pPr algn="r" rtl="1"/>
            <a:r>
              <a:rPr lang="en-US" dirty="0"/>
              <a:t>3</a:t>
            </a:r>
            <a:r>
              <a:rPr lang="ar-JO" dirty="0"/>
              <a:t>) زاويتان متقابلتان بالرأس. (إن وجد)</a:t>
            </a: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2B7A32-35A3-459D-BDF2-0EE96114A270}"/>
              </a:ext>
            </a:extLst>
          </p:cNvPr>
          <p:cNvCxnSpPr>
            <a:cxnSpLocks/>
          </p:cNvCxnSpPr>
          <p:nvPr/>
        </p:nvCxnSpPr>
        <p:spPr>
          <a:xfrm flipV="1">
            <a:off x="3865744" y="909774"/>
            <a:ext cx="314325" cy="1985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77A294F-5276-44E1-B034-C871B539116E}"/>
              </a:ext>
            </a:extLst>
          </p:cNvPr>
          <p:cNvSpPr txBox="1"/>
          <p:nvPr/>
        </p:nvSpPr>
        <p:spPr>
          <a:xfrm>
            <a:off x="4034153" y="6057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56DAF-F9E5-4E4C-BBCC-35CB090FF5DA}"/>
              </a:ext>
            </a:extLst>
          </p:cNvPr>
          <p:cNvSpPr txBox="1"/>
          <p:nvPr/>
        </p:nvSpPr>
        <p:spPr>
          <a:xfrm>
            <a:off x="9277814" y="1252103"/>
            <a:ext cx="207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highlight>
                  <a:srgbClr val="FFFF00"/>
                </a:highlight>
              </a:rPr>
              <a:t>لا يوجد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13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1" grpId="0"/>
      <p:bldP spid="3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496DD5-7AD6-4781-9F5B-FFC1AD964E43}"/>
              </a:ext>
            </a:extLst>
          </p:cNvPr>
          <p:cNvCxnSpPr/>
          <p:nvPr/>
        </p:nvCxnSpPr>
        <p:spPr>
          <a:xfrm flipH="1">
            <a:off x="1618735" y="790832"/>
            <a:ext cx="2063579" cy="3657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04C6EF-2F8D-4A00-A107-0F8EB963E5A0}"/>
              </a:ext>
            </a:extLst>
          </p:cNvPr>
          <p:cNvCxnSpPr>
            <a:cxnSpLocks/>
          </p:cNvCxnSpPr>
          <p:nvPr/>
        </p:nvCxnSpPr>
        <p:spPr>
          <a:xfrm flipV="1">
            <a:off x="889686" y="1322174"/>
            <a:ext cx="3657600" cy="21068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16A22-41EA-405E-A692-FF66087E8894}"/>
              </a:ext>
            </a:extLst>
          </p:cNvPr>
          <p:cNvCxnSpPr/>
          <p:nvPr/>
        </p:nvCxnSpPr>
        <p:spPr>
          <a:xfrm>
            <a:off x="1618735" y="1223319"/>
            <a:ext cx="2409568" cy="22056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AE0AD1-D583-40DA-9D8C-E3DC517CBB8A}"/>
              </a:ext>
            </a:extLst>
          </p:cNvPr>
          <p:cNvSpPr txBox="1"/>
          <p:nvPr/>
        </p:nvSpPr>
        <p:spPr>
          <a:xfrm>
            <a:off x="3286897" y="383059"/>
            <a:ext cx="39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CC7F2B-B48D-45DD-A51F-415D870B1119}"/>
              </a:ext>
            </a:extLst>
          </p:cNvPr>
          <p:cNvSpPr txBox="1"/>
          <p:nvPr/>
        </p:nvSpPr>
        <p:spPr>
          <a:xfrm>
            <a:off x="4411363" y="1038653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560C2C-7B90-44B3-A6C1-F2912F8DB6D2}"/>
              </a:ext>
            </a:extLst>
          </p:cNvPr>
          <p:cNvSpPr/>
          <p:nvPr/>
        </p:nvSpPr>
        <p:spPr>
          <a:xfrm>
            <a:off x="3970078" y="315852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D5876A-6047-4138-A4D2-9C0C16BAEED3}"/>
              </a:ext>
            </a:extLst>
          </p:cNvPr>
          <p:cNvSpPr/>
          <p:nvPr/>
        </p:nvSpPr>
        <p:spPr>
          <a:xfrm>
            <a:off x="1748202" y="417795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E69BF8-873E-4D2A-BA2D-11D103132711}"/>
              </a:ext>
            </a:extLst>
          </p:cNvPr>
          <p:cNvSpPr/>
          <p:nvPr/>
        </p:nvSpPr>
        <p:spPr>
          <a:xfrm>
            <a:off x="777637" y="3434145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B90F7-3384-468E-A6F1-61DBC9EE87A0}"/>
              </a:ext>
            </a:extLst>
          </p:cNvPr>
          <p:cNvSpPr/>
          <p:nvPr/>
        </p:nvSpPr>
        <p:spPr>
          <a:xfrm>
            <a:off x="1430486" y="93362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42AB3-8146-4DEB-8A44-AB022CF5BD4A}"/>
              </a:ext>
            </a:extLst>
          </p:cNvPr>
          <p:cNvSpPr/>
          <p:nvPr/>
        </p:nvSpPr>
        <p:spPr>
          <a:xfrm>
            <a:off x="2650524" y="243496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CBF90-CF45-4E90-89AD-312C398C19C9}"/>
              </a:ext>
            </a:extLst>
          </p:cNvPr>
          <p:cNvSpPr txBox="1"/>
          <p:nvPr/>
        </p:nvSpPr>
        <p:spPr>
          <a:xfrm>
            <a:off x="8509688" y="469557"/>
            <a:ext cx="320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ما أكبر عدد من الزوايا المتقابلة بالرأس يمكن استخراجه من الشكل التالي؟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180BE-D3BD-49C5-B5FB-43B5EF2951B9}"/>
              </a:ext>
            </a:extLst>
          </p:cNvPr>
          <p:cNvSpPr txBox="1"/>
          <p:nvPr/>
        </p:nvSpPr>
        <p:spPr>
          <a:xfrm>
            <a:off x="7805854" y="1302954"/>
            <a:ext cx="390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solidFill>
                  <a:srgbClr val="FF0000"/>
                </a:solidFill>
              </a:rPr>
              <a:t>عادة عندما يطلب السؤال إيجاد زاويتين متقابلتين بالرأس فإننا نبحث عن مستقيمين متقاطعين , و من كل مستقيمين متقاطعين ينتج أربع زوايا 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5CFF7-E516-4710-A0A3-C3B00A61B48B}"/>
              </a:ext>
            </a:extLst>
          </p:cNvPr>
          <p:cNvSpPr txBox="1"/>
          <p:nvPr/>
        </p:nvSpPr>
        <p:spPr>
          <a:xfrm>
            <a:off x="8954429" y="2531327"/>
            <a:ext cx="26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highlight>
                  <a:srgbClr val="FFFF00"/>
                </a:highlight>
              </a:rPr>
              <a:t>الجواب 12 زاوية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68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0D5ABE-BB70-4E61-BBCF-0162BB9B8818}"/>
              </a:ext>
            </a:extLst>
          </p:cNvPr>
          <p:cNvCxnSpPr/>
          <p:nvPr/>
        </p:nvCxnSpPr>
        <p:spPr>
          <a:xfrm flipH="1">
            <a:off x="2075935" y="432486"/>
            <a:ext cx="531341" cy="3101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C1EC58-1752-43B0-9614-C05DE71C0C9B}"/>
              </a:ext>
            </a:extLst>
          </p:cNvPr>
          <p:cNvCxnSpPr/>
          <p:nvPr/>
        </p:nvCxnSpPr>
        <p:spPr>
          <a:xfrm>
            <a:off x="1556951" y="593124"/>
            <a:ext cx="1717590" cy="28358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CE34CB-8302-4573-BB72-6F26D724306E}"/>
              </a:ext>
            </a:extLst>
          </p:cNvPr>
          <p:cNvCxnSpPr/>
          <p:nvPr/>
        </p:nvCxnSpPr>
        <p:spPr>
          <a:xfrm flipH="1">
            <a:off x="1087395" y="1915297"/>
            <a:ext cx="1248032" cy="778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21EAC2-0E44-42EF-B665-A50DFE9A9119}"/>
              </a:ext>
            </a:extLst>
          </p:cNvPr>
          <p:cNvCxnSpPr/>
          <p:nvPr/>
        </p:nvCxnSpPr>
        <p:spPr>
          <a:xfrm>
            <a:off x="2250594" y="1967345"/>
            <a:ext cx="84833" cy="985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F1F1D8-35C8-4ACA-A485-26AC071AE4EF}"/>
              </a:ext>
            </a:extLst>
          </p:cNvPr>
          <p:cNvCxnSpPr/>
          <p:nvPr/>
        </p:nvCxnSpPr>
        <p:spPr>
          <a:xfrm flipV="1">
            <a:off x="2335427" y="2019685"/>
            <a:ext cx="81421" cy="46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EDBD57-6AA8-4C6C-9FFB-D6F59A60D648}"/>
              </a:ext>
            </a:extLst>
          </p:cNvPr>
          <p:cNvSpPr txBox="1"/>
          <p:nvPr/>
        </p:nvSpPr>
        <p:spPr>
          <a:xfrm>
            <a:off x="2607276" y="211015"/>
            <a:ext cx="21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482AB-AD2F-4E40-81A9-DD79D9B99608}"/>
              </a:ext>
            </a:extLst>
          </p:cNvPr>
          <p:cNvSpPr/>
          <p:nvPr/>
        </p:nvSpPr>
        <p:spPr>
          <a:xfrm>
            <a:off x="3220950" y="31647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6C582-568E-4F20-9AFA-91D3119C34EC}"/>
              </a:ext>
            </a:extLst>
          </p:cNvPr>
          <p:cNvSpPr/>
          <p:nvPr/>
        </p:nvSpPr>
        <p:spPr>
          <a:xfrm>
            <a:off x="2074652" y="342728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E7160-CDD9-4DEF-97C3-EFBF5F930E9A}"/>
              </a:ext>
            </a:extLst>
          </p:cNvPr>
          <p:cNvSpPr/>
          <p:nvPr/>
        </p:nvSpPr>
        <p:spPr>
          <a:xfrm>
            <a:off x="1002625" y="269119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6F47A-8114-4816-8E9D-9C52003ABF1B}"/>
              </a:ext>
            </a:extLst>
          </p:cNvPr>
          <p:cNvSpPr/>
          <p:nvPr/>
        </p:nvSpPr>
        <p:spPr>
          <a:xfrm>
            <a:off x="1276439" y="43248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D7ACE1-91E9-4718-BD31-0C2173240C52}"/>
              </a:ext>
            </a:extLst>
          </p:cNvPr>
          <p:cNvSpPr/>
          <p:nvPr/>
        </p:nvSpPr>
        <p:spPr>
          <a:xfrm>
            <a:off x="2351228" y="167344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5A9D5E-9E23-40AB-88B8-EB2D986368ED}"/>
              </a:ext>
            </a:extLst>
          </p:cNvPr>
          <p:cNvSpPr/>
          <p:nvPr/>
        </p:nvSpPr>
        <p:spPr>
          <a:xfrm rot="19601714">
            <a:off x="2110133" y="1895469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0847E-67F3-4774-AC33-089FFD9D6591}"/>
              </a:ext>
            </a:extLst>
          </p:cNvPr>
          <p:cNvSpPr txBox="1"/>
          <p:nvPr/>
        </p:nvSpPr>
        <p:spPr>
          <a:xfrm>
            <a:off x="1989739" y="2072414"/>
            <a:ext cx="386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053C22-6C7B-4477-86FC-CFBD13E8803F}"/>
              </a:ext>
            </a:extLst>
          </p:cNvPr>
          <p:cNvSpPr txBox="1"/>
          <p:nvPr/>
        </p:nvSpPr>
        <p:spPr>
          <a:xfrm>
            <a:off x="4958862" y="432486"/>
            <a:ext cx="689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في الشكل الآتي إذا علمت أن قياس الزاوية </a:t>
            </a:r>
            <a:r>
              <a:rPr lang="en-US" dirty="0"/>
              <a:t>DFC</a:t>
            </a:r>
            <a:r>
              <a:rPr lang="ar-JO" dirty="0"/>
              <a:t>  يساوي 40 درجة فجد :</a:t>
            </a:r>
            <a:endParaRPr lang="en-US" dirty="0"/>
          </a:p>
          <a:p>
            <a:pPr algn="r" rtl="1"/>
            <a:r>
              <a:rPr lang="ar-JO" dirty="0"/>
              <a:t>1) قياس الزاوية </a:t>
            </a:r>
            <a:r>
              <a:rPr lang="en-US" dirty="0"/>
              <a:t>CFB</a:t>
            </a:r>
            <a:r>
              <a:rPr lang="ar-JO" dirty="0"/>
              <a:t> .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FCE5AC-955B-4E90-AC7C-3B63F927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43841" y="-638160"/>
            <a:ext cx="3113017" cy="66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0D5ABE-BB70-4E61-BBCF-0162BB9B8818}"/>
              </a:ext>
            </a:extLst>
          </p:cNvPr>
          <p:cNvCxnSpPr/>
          <p:nvPr/>
        </p:nvCxnSpPr>
        <p:spPr>
          <a:xfrm flipH="1">
            <a:off x="2075935" y="432486"/>
            <a:ext cx="531341" cy="3101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C1EC58-1752-43B0-9614-C05DE71C0C9B}"/>
              </a:ext>
            </a:extLst>
          </p:cNvPr>
          <p:cNvCxnSpPr/>
          <p:nvPr/>
        </p:nvCxnSpPr>
        <p:spPr>
          <a:xfrm>
            <a:off x="1556951" y="593124"/>
            <a:ext cx="1717590" cy="28358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CE34CB-8302-4573-BB72-6F26D724306E}"/>
              </a:ext>
            </a:extLst>
          </p:cNvPr>
          <p:cNvCxnSpPr/>
          <p:nvPr/>
        </p:nvCxnSpPr>
        <p:spPr>
          <a:xfrm flipH="1">
            <a:off x="1087395" y="1915297"/>
            <a:ext cx="1248032" cy="778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21EAC2-0E44-42EF-B665-A50DFE9A9119}"/>
              </a:ext>
            </a:extLst>
          </p:cNvPr>
          <p:cNvCxnSpPr/>
          <p:nvPr/>
        </p:nvCxnSpPr>
        <p:spPr>
          <a:xfrm>
            <a:off x="2250594" y="1967345"/>
            <a:ext cx="84833" cy="985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F1F1D8-35C8-4ACA-A485-26AC071AE4EF}"/>
              </a:ext>
            </a:extLst>
          </p:cNvPr>
          <p:cNvCxnSpPr/>
          <p:nvPr/>
        </p:nvCxnSpPr>
        <p:spPr>
          <a:xfrm flipV="1">
            <a:off x="2335427" y="2019685"/>
            <a:ext cx="81421" cy="46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EDBD57-6AA8-4C6C-9FFB-D6F59A60D648}"/>
              </a:ext>
            </a:extLst>
          </p:cNvPr>
          <p:cNvSpPr txBox="1"/>
          <p:nvPr/>
        </p:nvSpPr>
        <p:spPr>
          <a:xfrm>
            <a:off x="2607276" y="211015"/>
            <a:ext cx="21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482AB-AD2F-4E40-81A9-DD79D9B99608}"/>
              </a:ext>
            </a:extLst>
          </p:cNvPr>
          <p:cNvSpPr/>
          <p:nvPr/>
        </p:nvSpPr>
        <p:spPr>
          <a:xfrm>
            <a:off x="3220950" y="31647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6C582-568E-4F20-9AFA-91D3119C34EC}"/>
              </a:ext>
            </a:extLst>
          </p:cNvPr>
          <p:cNvSpPr/>
          <p:nvPr/>
        </p:nvSpPr>
        <p:spPr>
          <a:xfrm>
            <a:off x="2074652" y="342728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E7160-CDD9-4DEF-97C3-EFBF5F930E9A}"/>
              </a:ext>
            </a:extLst>
          </p:cNvPr>
          <p:cNvSpPr/>
          <p:nvPr/>
        </p:nvSpPr>
        <p:spPr>
          <a:xfrm>
            <a:off x="1002625" y="269119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6F47A-8114-4816-8E9D-9C52003ABF1B}"/>
              </a:ext>
            </a:extLst>
          </p:cNvPr>
          <p:cNvSpPr/>
          <p:nvPr/>
        </p:nvSpPr>
        <p:spPr>
          <a:xfrm>
            <a:off x="1276439" y="43248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D7ACE1-91E9-4718-BD31-0C2173240C52}"/>
              </a:ext>
            </a:extLst>
          </p:cNvPr>
          <p:cNvSpPr/>
          <p:nvPr/>
        </p:nvSpPr>
        <p:spPr>
          <a:xfrm>
            <a:off x="2351228" y="167344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5A9D5E-9E23-40AB-88B8-EB2D986368ED}"/>
              </a:ext>
            </a:extLst>
          </p:cNvPr>
          <p:cNvSpPr/>
          <p:nvPr/>
        </p:nvSpPr>
        <p:spPr>
          <a:xfrm rot="19601714">
            <a:off x="2110133" y="1895469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0847E-67F3-4774-AC33-089FFD9D6591}"/>
              </a:ext>
            </a:extLst>
          </p:cNvPr>
          <p:cNvSpPr txBox="1"/>
          <p:nvPr/>
        </p:nvSpPr>
        <p:spPr>
          <a:xfrm>
            <a:off x="1995274" y="2080135"/>
            <a:ext cx="386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025C7-D4BD-4E41-8C09-FE4E65DC29FB}"/>
              </a:ext>
            </a:extLst>
          </p:cNvPr>
          <p:cNvSpPr txBox="1"/>
          <p:nvPr/>
        </p:nvSpPr>
        <p:spPr>
          <a:xfrm>
            <a:off x="6553200" y="432486"/>
            <a:ext cx="52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2) جد قياس الزاوية  </a:t>
            </a:r>
            <a:r>
              <a:rPr lang="en-US" dirty="0"/>
              <a:t>EFA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31A2A-4011-445E-9C3B-ADE966AA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27130" y="-857949"/>
            <a:ext cx="2405063" cy="69040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02448-6F13-4C0F-82FD-0C0A41CC6C27}"/>
              </a:ext>
            </a:extLst>
          </p:cNvPr>
          <p:cNvSpPr/>
          <p:nvPr/>
        </p:nvSpPr>
        <p:spPr>
          <a:xfrm rot="15616662">
            <a:off x="2263001" y="2012491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E9BF-5576-40DD-88FC-14D42B4FAE96}"/>
              </a:ext>
            </a:extLst>
          </p:cNvPr>
          <p:cNvSpPr txBox="1"/>
          <p:nvPr/>
        </p:nvSpPr>
        <p:spPr>
          <a:xfrm>
            <a:off x="2240421" y="2197157"/>
            <a:ext cx="36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100" dirty="0"/>
              <a:t>50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96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0D5ABE-BB70-4E61-BBCF-0162BB9B8818}"/>
              </a:ext>
            </a:extLst>
          </p:cNvPr>
          <p:cNvCxnSpPr/>
          <p:nvPr/>
        </p:nvCxnSpPr>
        <p:spPr>
          <a:xfrm flipH="1">
            <a:off x="2075935" y="432486"/>
            <a:ext cx="531341" cy="3101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C1EC58-1752-43B0-9614-C05DE71C0C9B}"/>
              </a:ext>
            </a:extLst>
          </p:cNvPr>
          <p:cNvCxnSpPr/>
          <p:nvPr/>
        </p:nvCxnSpPr>
        <p:spPr>
          <a:xfrm>
            <a:off x="1556951" y="593124"/>
            <a:ext cx="1717590" cy="28358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CE34CB-8302-4573-BB72-6F26D724306E}"/>
              </a:ext>
            </a:extLst>
          </p:cNvPr>
          <p:cNvCxnSpPr/>
          <p:nvPr/>
        </p:nvCxnSpPr>
        <p:spPr>
          <a:xfrm flipH="1">
            <a:off x="1087395" y="1915297"/>
            <a:ext cx="1248032" cy="778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21EAC2-0E44-42EF-B665-A50DFE9A9119}"/>
              </a:ext>
            </a:extLst>
          </p:cNvPr>
          <p:cNvCxnSpPr/>
          <p:nvPr/>
        </p:nvCxnSpPr>
        <p:spPr>
          <a:xfrm>
            <a:off x="2250594" y="1967345"/>
            <a:ext cx="84833" cy="985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F1F1D8-35C8-4ACA-A485-26AC071AE4EF}"/>
              </a:ext>
            </a:extLst>
          </p:cNvPr>
          <p:cNvCxnSpPr/>
          <p:nvPr/>
        </p:nvCxnSpPr>
        <p:spPr>
          <a:xfrm flipV="1">
            <a:off x="2335427" y="2019685"/>
            <a:ext cx="81421" cy="46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EDBD57-6AA8-4C6C-9FFB-D6F59A60D648}"/>
              </a:ext>
            </a:extLst>
          </p:cNvPr>
          <p:cNvSpPr txBox="1"/>
          <p:nvPr/>
        </p:nvSpPr>
        <p:spPr>
          <a:xfrm>
            <a:off x="2607276" y="211015"/>
            <a:ext cx="21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482AB-AD2F-4E40-81A9-DD79D9B99608}"/>
              </a:ext>
            </a:extLst>
          </p:cNvPr>
          <p:cNvSpPr/>
          <p:nvPr/>
        </p:nvSpPr>
        <p:spPr>
          <a:xfrm>
            <a:off x="3220950" y="31647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6C582-568E-4F20-9AFA-91D3119C34EC}"/>
              </a:ext>
            </a:extLst>
          </p:cNvPr>
          <p:cNvSpPr/>
          <p:nvPr/>
        </p:nvSpPr>
        <p:spPr>
          <a:xfrm>
            <a:off x="2074652" y="342728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E7160-CDD9-4DEF-97C3-EFBF5F930E9A}"/>
              </a:ext>
            </a:extLst>
          </p:cNvPr>
          <p:cNvSpPr/>
          <p:nvPr/>
        </p:nvSpPr>
        <p:spPr>
          <a:xfrm>
            <a:off x="1002625" y="269119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6F47A-8114-4816-8E9D-9C52003ABF1B}"/>
              </a:ext>
            </a:extLst>
          </p:cNvPr>
          <p:cNvSpPr/>
          <p:nvPr/>
        </p:nvSpPr>
        <p:spPr>
          <a:xfrm>
            <a:off x="1276439" y="43248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D7ACE1-91E9-4718-BD31-0C2173240C52}"/>
              </a:ext>
            </a:extLst>
          </p:cNvPr>
          <p:cNvSpPr/>
          <p:nvPr/>
        </p:nvSpPr>
        <p:spPr>
          <a:xfrm>
            <a:off x="2351228" y="167344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5A9D5E-9E23-40AB-88B8-EB2D986368ED}"/>
              </a:ext>
            </a:extLst>
          </p:cNvPr>
          <p:cNvSpPr/>
          <p:nvPr/>
        </p:nvSpPr>
        <p:spPr>
          <a:xfrm rot="19601714">
            <a:off x="2110133" y="1895469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0847E-67F3-4774-AC33-089FFD9D6591}"/>
              </a:ext>
            </a:extLst>
          </p:cNvPr>
          <p:cNvSpPr txBox="1"/>
          <p:nvPr/>
        </p:nvSpPr>
        <p:spPr>
          <a:xfrm>
            <a:off x="1995274" y="2080135"/>
            <a:ext cx="386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025C7-D4BD-4E41-8C09-FE4E65DC29FB}"/>
              </a:ext>
            </a:extLst>
          </p:cNvPr>
          <p:cNvSpPr txBox="1"/>
          <p:nvPr/>
        </p:nvSpPr>
        <p:spPr>
          <a:xfrm>
            <a:off x="6553200" y="432486"/>
            <a:ext cx="52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2) جد قياس الزاوية  </a:t>
            </a:r>
            <a:r>
              <a:rPr lang="en-US" dirty="0"/>
              <a:t>BFA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302448-6F13-4C0F-82FD-0C0A41CC6C27}"/>
              </a:ext>
            </a:extLst>
          </p:cNvPr>
          <p:cNvSpPr/>
          <p:nvPr/>
        </p:nvSpPr>
        <p:spPr>
          <a:xfrm rot="15616662">
            <a:off x="2263001" y="2012491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E9BF-5576-40DD-88FC-14D42B4FAE96}"/>
              </a:ext>
            </a:extLst>
          </p:cNvPr>
          <p:cNvSpPr txBox="1"/>
          <p:nvPr/>
        </p:nvSpPr>
        <p:spPr>
          <a:xfrm>
            <a:off x="2258664" y="2197157"/>
            <a:ext cx="36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100" dirty="0"/>
              <a:t>50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BF3D57-BE67-4040-84C4-E889713A981D}"/>
              </a:ext>
            </a:extLst>
          </p:cNvPr>
          <p:cNvSpPr txBox="1"/>
          <p:nvPr/>
        </p:nvSpPr>
        <p:spPr>
          <a:xfrm>
            <a:off x="2108091" y="1355667"/>
            <a:ext cx="36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100" dirty="0"/>
              <a:t>50</a:t>
            </a:r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805EB-288D-49AD-805D-8E97CD632A9E}"/>
              </a:ext>
            </a:extLst>
          </p:cNvPr>
          <p:cNvSpPr/>
          <p:nvPr/>
        </p:nvSpPr>
        <p:spPr>
          <a:xfrm rot="4609418">
            <a:off x="2193411" y="1455162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9A0BC-D5F0-46DA-BC53-E9DE62DE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83" y="1044619"/>
            <a:ext cx="7659175" cy="27519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8E1160-2F74-4EC9-9060-81498ED758CD}"/>
              </a:ext>
            </a:extLst>
          </p:cNvPr>
          <p:cNvSpPr txBox="1"/>
          <p:nvPr/>
        </p:nvSpPr>
        <p:spPr>
          <a:xfrm>
            <a:off x="4283083" y="4237463"/>
            <a:ext cx="749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واجب منزلي: إيجاد قياس الزاوية</a:t>
            </a:r>
            <a:r>
              <a:rPr lang="en-US" dirty="0"/>
              <a:t> EFD </a:t>
            </a:r>
            <a:r>
              <a:rPr lang="ar-J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5" grpId="0"/>
      <p:bldP spid="26" grpId="0"/>
      <p:bldP spid="2" grpId="0"/>
      <p:bldP spid="4" grpId="0"/>
      <p:bldP spid="6" grpId="0"/>
      <p:bldP spid="23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807CE4-30AA-4F81-B7C8-40F64BD18087}"/>
              </a:ext>
            </a:extLst>
          </p:cNvPr>
          <p:cNvSpPr txBox="1"/>
          <p:nvPr/>
        </p:nvSpPr>
        <p:spPr>
          <a:xfrm>
            <a:off x="1487390" y="2085278"/>
            <a:ext cx="903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605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228</Words>
  <Application>Microsoft Office PowerPoint</Application>
  <PresentationFormat>Widescreen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Hashem Al-Rabadi</dc:creator>
  <cp:lastModifiedBy>Hashem Al-Rabadi</cp:lastModifiedBy>
  <cp:revision>19</cp:revision>
  <dcterms:created xsi:type="dcterms:W3CDTF">2023-02-08T16:10:48Z</dcterms:created>
  <dcterms:modified xsi:type="dcterms:W3CDTF">2023-02-08T18:12:40Z</dcterms:modified>
</cp:coreProperties>
</file>