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11/20/2023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11/20/2023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11/20/2023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11/20/2023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11/20/2023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11/20/2023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11/20/2023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0FC6-8425-4195-8AC0-D76AF46C82AD}"/>
              </a:ext>
            </a:extLst>
          </p:cNvPr>
          <p:cNvSpPr>
            <a:spLocks noGrp="1"/>
          </p:cNvSpPr>
          <p:nvPr>
            <p:ph type="ctrTitle"/>
          </p:nvPr>
        </p:nvSpPr>
        <p:spPr>
          <a:xfrm>
            <a:off x="1371600" y="862501"/>
            <a:ext cx="9448800" cy="1825096"/>
          </a:xfrm>
        </p:spPr>
        <p:txBody>
          <a:bodyPr/>
          <a:lstStyle/>
          <a:p>
            <a:pPr algn="ctr" rtl="1"/>
            <a:r>
              <a:rPr lang="ar-JO"/>
              <a:t>المسيحي يقاوم التعصب</a:t>
            </a:r>
            <a:endParaRPr lang="en-US" dirty="0"/>
          </a:p>
        </p:txBody>
      </p:sp>
      <p:sp>
        <p:nvSpPr>
          <p:cNvPr id="3" name="Subtitle 2">
            <a:extLst>
              <a:ext uri="{FF2B5EF4-FFF2-40B4-BE49-F238E27FC236}">
                <a16:creationId xmlns:a16="http://schemas.microsoft.com/office/drawing/2014/main" id="{DD4E9700-D0F6-4301-8512-07186AE4B621}"/>
              </a:ext>
            </a:extLst>
          </p:cNvPr>
          <p:cNvSpPr>
            <a:spLocks noGrp="1"/>
          </p:cNvSpPr>
          <p:nvPr>
            <p:ph type="subTitle" idx="1"/>
          </p:nvPr>
        </p:nvSpPr>
        <p:spPr>
          <a:xfrm>
            <a:off x="1371600" y="2956339"/>
            <a:ext cx="9448800" cy="2914373"/>
          </a:xfrm>
        </p:spPr>
        <p:txBody>
          <a:bodyPr/>
          <a:lstStyle/>
          <a:p>
            <a:pPr algn="r" rtl="1"/>
            <a:r>
              <a:rPr lang="ar-JO" dirty="0"/>
              <a:t>النتاجات التعليمية:</a:t>
            </a:r>
            <a:endParaRPr lang="en-US" dirty="0"/>
          </a:p>
          <a:p>
            <a:pPr lvl="0" algn="r" rtl="1"/>
            <a:r>
              <a:rPr lang="ar-JO" dirty="0"/>
              <a:t>حفظ الآيات التي تتحدث عن التعصب العرقي.</a:t>
            </a:r>
            <a:endParaRPr lang="en-US" dirty="0"/>
          </a:p>
          <a:p>
            <a:pPr lvl="0" algn="r" rtl="1"/>
            <a:r>
              <a:rPr lang="ar-JO" dirty="0"/>
              <a:t>معرفة من هم السامريون.</a:t>
            </a:r>
            <a:endParaRPr lang="en-US" dirty="0"/>
          </a:p>
          <a:p>
            <a:pPr lvl="0" algn="r" rtl="1"/>
            <a:r>
              <a:rPr lang="ar-JO" dirty="0"/>
              <a:t>تحديد الفرق بين ناموس موسى وناموس السيد المسيح.</a:t>
            </a:r>
            <a:endParaRPr lang="en-US" dirty="0"/>
          </a:p>
          <a:p>
            <a:pPr lvl="0" algn="r" rtl="1"/>
            <a:r>
              <a:rPr lang="ar-JO" dirty="0"/>
              <a:t>يستنتج ما هو عمل التضحية.</a:t>
            </a:r>
            <a:endParaRPr lang="en-US" dirty="0"/>
          </a:p>
          <a:p>
            <a:pPr lvl="0" algn="r" rtl="1"/>
            <a:r>
              <a:rPr lang="ar-JO" dirty="0"/>
              <a:t>يعرِّف القريب.</a:t>
            </a:r>
            <a:endParaRPr lang="en-US" dirty="0"/>
          </a:p>
          <a:p>
            <a:pPr algn="r" rtl="1"/>
            <a:endParaRPr lang="en-US" dirty="0"/>
          </a:p>
        </p:txBody>
      </p:sp>
    </p:spTree>
    <p:extLst>
      <p:ext uri="{BB962C8B-B14F-4D97-AF65-F5344CB8AC3E}">
        <p14:creationId xmlns:p14="http://schemas.microsoft.com/office/powerpoint/2010/main" val="297861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5EC10-07D6-4ED0-86CA-8F4B5ECAEB1B}"/>
              </a:ext>
            </a:extLst>
          </p:cNvPr>
          <p:cNvSpPr>
            <a:spLocks noGrp="1"/>
          </p:cNvSpPr>
          <p:nvPr>
            <p:ph type="title"/>
          </p:nvPr>
        </p:nvSpPr>
        <p:spPr>
          <a:xfrm>
            <a:off x="1790700" y="701323"/>
            <a:ext cx="8610600" cy="1293028"/>
          </a:xfrm>
        </p:spPr>
        <p:txBody>
          <a:bodyPr/>
          <a:lstStyle/>
          <a:p>
            <a:pPr algn="ctr" rtl="1"/>
            <a:r>
              <a:rPr lang="ar-JO" dirty="0"/>
              <a:t>الآيات</a:t>
            </a:r>
            <a:endParaRPr lang="en-US" dirty="0"/>
          </a:p>
        </p:txBody>
      </p:sp>
      <p:sp>
        <p:nvSpPr>
          <p:cNvPr id="3" name="Content Placeholder 2">
            <a:extLst>
              <a:ext uri="{FF2B5EF4-FFF2-40B4-BE49-F238E27FC236}">
                <a16:creationId xmlns:a16="http://schemas.microsoft.com/office/drawing/2014/main" id="{9474317C-F814-4FD0-971F-4754FB8F5DD6}"/>
              </a:ext>
            </a:extLst>
          </p:cNvPr>
          <p:cNvSpPr>
            <a:spLocks noGrp="1"/>
          </p:cNvSpPr>
          <p:nvPr>
            <p:ph idx="1"/>
          </p:nvPr>
        </p:nvSpPr>
        <p:spPr/>
        <p:txBody>
          <a:bodyPr/>
          <a:lstStyle/>
          <a:p>
            <a:pPr algn="r" rtl="1"/>
            <a:r>
              <a:rPr lang="ar-JO" dirty="0"/>
              <a:t>(( كيف تطلب مني أن تشرب وأنت يهودي وأنا سامرية واليهود لا يخالطون السامريين )) ( يوحنا 4 :9).</a:t>
            </a:r>
            <a:endParaRPr lang="en-US" dirty="0"/>
          </a:p>
          <a:p>
            <a:pPr algn="r" rtl="1"/>
            <a:r>
              <a:rPr lang="ar-JO" dirty="0"/>
              <a:t>(( لقد سمعتم أنه قيل أحبب قريبك وأبغض عدوك ، أما أنا فأقول لكم أحبوا أعدائكم وأحسنوا إلى من يبغضكم وصلوا لأجل من ينعتكم ويضطهدكم )) (متى 43_44).</a:t>
            </a:r>
          </a:p>
          <a:p>
            <a:pPr algn="r" rtl="1"/>
            <a:r>
              <a:rPr lang="ar-JO" dirty="0"/>
              <a:t>(( من أمي وأخوتي ....لأن من يعمل مشيئة الله ذاك هو أخي وأختي وأمي )).</a:t>
            </a:r>
          </a:p>
          <a:p>
            <a:pPr algn="r" rtl="1"/>
            <a:r>
              <a:rPr lang="ar-JO" dirty="0"/>
              <a:t>((ليس يهودي ولا يوناني ليس عبد ولا حر ليس ذكر ولا أنثى لأنهم جميعا واحد في المسيح يسوع)).</a:t>
            </a:r>
          </a:p>
          <a:p>
            <a:pPr algn="r" rtl="1"/>
            <a:endParaRPr lang="en-US" dirty="0"/>
          </a:p>
          <a:p>
            <a:pPr algn="r" rtl="1"/>
            <a:endParaRPr lang="en-US" dirty="0"/>
          </a:p>
        </p:txBody>
      </p:sp>
    </p:spTree>
    <p:extLst>
      <p:ext uri="{BB962C8B-B14F-4D97-AF65-F5344CB8AC3E}">
        <p14:creationId xmlns:p14="http://schemas.microsoft.com/office/powerpoint/2010/main" val="31221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6D2E7-8F09-40A9-BD02-1152D94AF34C}"/>
              </a:ext>
            </a:extLst>
          </p:cNvPr>
          <p:cNvSpPr>
            <a:spLocks noGrp="1"/>
          </p:cNvSpPr>
          <p:nvPr>
            <p:ph type="title"/>
          </p:nvPr>
        </p:nvSpPr>
        <p:spPr>
          <a:xfrm>
            <a:off x="1790700" y="639315"/>
            <a:ext cx="8610600" cy="1293028"/>
          </a:xfrm>
        </p:spPr>
        <p:txBody>
          <a:bodyPr/>
          <a:lstStyle/>
          <a:p>
            <a:pPr algn="ctr" rtl="1"/>
            <a:r>
              <a:rPr lang="ar-JO" dirty="0"/>
              <a:t>من هم السامريون؟</a:t>
            </a:r>
            <a:endParaRPr lang="en-US" dirty="0"/>
          </a:p>
        </p:txBody>
      </p:sp>
      <p:sp>
        <p:nvSpPr>
          <p:cNvPr id="3" name="Content Placeholder 2">
            <a:extLst>
              <a:ext uri="{FF2B5EF4-FFF2-40B4-BE49-F238E27FC236}">
                <a16:creationId xmlns:a16="http://schemas.microsoft.com/office/drawing/2014/main" id="{1CB952D0-1B7C-4E19-8F3E-E946C9A3277E}"/>
              </a:ext>
            </a:extLst>
          </p:cNvPr>
          <p:cNvSpPr>
            <a:spLocks noGrp="1"/>
          </p:cNvSpPr>
          <p:nvPr>
            <p:ph idx="1"/>
          </p:nvPr>
        </p:nvSpPr>
        <p:spPr/>
        <p:txBody>
          <a:bodyPr/>
          <a:lstStyle/>
          <a:p>
            <a:pPr marL="0" indent="0" algn="r" rtl="1">
              <a:buNone/>
            </a:pPr>
            <a:r>
              <a:rPr lang="ar-JO" dirty="0"/>
              <a:t>السامريون:هم قوم أتى بهم شلمناصر ملك البابليين من بلاده على أثر سبيه لليهود الذين كانوا يقيمون في السامرة وإسكانه اياهم فيها فنشبت بينهم وبين اليهود عداوة ضارية وكراهية شديدة حتى بدا اسم السامري في نظر اليهود مرادفاً لكلمة مرذول أو حقير.</a:t>
            </a:r>
            <a:endParaRPr lang="en-US" dirty="0"/>
          </a:p>
        </p:txBody>
      </p:sp>
    </p:spTree>
    <p:extLst>
      <p:ext uri="{BB962C8B-B14F-4D97-AF65-F5344CB8AC3E}">
        <p14:creationId xmlns:p14="http://schemas.microsoft.com/office/powerpoint/2010/main" val="3271833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4694F-6CA2-4694-969E-C9B1EB6A4D37}"/>
              </a:ext>
            </a:extLst>
          </p:cNvPr>
          <p:cNvSpPr>
            <a:spLocks noGrp="1"/>
          </p:cNvSpPr>
          <p:nvPr>
            <p:ph type="title"/>
          </p:nvPr>
        </p:nvSpPr>
        <p:spPr>
          <a:xfrm>
            <a:off x="1790700" y="639315"/>
            <a:ext cx="8610600" cy="1293028"/>
          </a:xfrm>
        </p:spPr>
        <p:txBody>
          <a:bodyPr/>
          <a:lstStyle/>
          <a:p>
            <a:pPr algn="ctr" rtl="1"/>
            <a:r>
              <a:rPr lang="ar-JO" dirty="0"/>
              <a:t>الفرق بين ناموس موسى وناموس المسيح</a:t>
            </a:r>
            <a:endParaRPr lang="en-US" dirty="0"/>
          </a:p>
        </p:txBody>
      </p:sp>
      <p:sp>
        <p:nvSpPr>
          <p:cNvPr id="3" name="Content Placeholder 2">
            <a:extLst>
              <a:ext uri="{FF2B5EF4-FFF2-40B4-BE49-F238E27FC236}">
                <a16:creationId xmlns:a16="http://schemas.microsoft.com/office/drawing/2014/main" id="{2DB8E245-A259-4A1C-BA60-285BF267382B}"/>
              </a:ext>
            </a:extLst>
          </p:cNvPr>
          <p:cNvSpPr>
            <a:spLocks noGrp="1"/>
          </p:cNvSpPr>
          <p:nvPr>
            <p:ph idx="1"/>
          </p:nvPr>
        </p:nvSpPr>
        <p:spPr/>
        <p:txBody>
          <a:bodyPr/>
          <a:lstStyle/>
          <a:p>
            <a:pPr rtl="1"/>
            <a:r>
              <a:rPr lang="ar-JO" dirty="0"/>
              <a:t>ان الناموس الموسوي قضى على اليهودي ان يحب قريبه ويبغض عدوه وبذلك جعل فاصلاً بين اليهودي وغير اليهودي.</a:t>
            </a:r>
          </a:p>
          <a:p>
            <a:pPr marL="0" indent="0" rtl="1">
              <a:buNone/>
            </a:pPr>
            <a:endParaRPr lang="en-US" dirty="0"/>
          </a:p>
          <a:p>
            <a:pPr algn="r" rtl="1"/>
            <a:r>
              <a:rPr lang="ar-JO" dirty="0"/>
              <a:t>اما ناموس المسيح فجعل كل شخص هو قريب وأن نحبه ويكون لنا قريباً  وأخاً وأن نحب عدونا ونحسن لمن يسيء لنا.</a:t>
            </a:r>
            <a:endParaRPr lang="en-US" dirty="0"/>
          </a:p>
          <a:p>
            <a:pPr marL="0" indent="0" algn="r" rtl="1">
              <a:buNone/>
            </a:pPr>
            <a:endParaRPr lang="en-US" dirty="0"/>
          </a:p>
        </p:txBody>
      </p:sp>
    </p:spTree>
    <p:extLst>
      <p:ext uri="{BB962C8B-B14F-4D97-AF65-F5344CB8AC3E}">
        <p14:creationId xmlns:p14="http://schemas.microsoft.com/office/powerpoint/2010/main" val="896209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9260-E996-4FE8-8BA6-3AE0DB676D1A}"/>
              </a:ext>
            </a:extLst>
          </p:cNvPr>
          <p:cNvSpPr>
            <a:spLocks noGrp="1"/>
          </p:cNvSpPr>
          <p:nvPr>
            <p:ph type="title"/>
          </p:nvPr>
        </p:nvSpPr>
        <p:spPr>
          <a:xfrm>
            <a:off x="1790700" y="639315"/>
            <a:ext cx="8610600" cy="1293028"/>
          </a:xfrm>
        </p:spPr>
        <p:txBody>
          <a:bodyPr/>
          <a:lstStyle/>
          <a:p>
            <a:pPr algn="ctr"/>
            <a:r>
              <a:rPr lang="ar-JO" dirty="0"/>
              <a:t>عمل التضحية</a:t>
            </a:r>
            <a:endParaRPr lang="en-US" dirty="0"/>
          </a:p>
        </p:txBody>
      </p:sp>
      <p:sp>
        <p:nvSpPr>
          <p:cNvPr id="3" name="Content Placeholder 2">
            <a:extLst>
              <a:ext uri="{FF2B5EF4-FFF2-40B4-BE49-F238E27FC236}">
                <a16:creationId xmlns:a16="http://schemas.microsoft.com/office/drawing/2014/main" id="{B379B567-A8A0-4EA5-98D9-6525166EB823}"/>
              </a:ext>
            </a:extLst>
          </p:cNvPr>
          <p:cNvSpPr>
            <a:spLocks noGrp="1"/>
          </p:cNvSpPr>
          <p:nvPr>
            <p:ph idx="1"/>
          </p:nvPr>
        </p:nvSpPr>
        <p:spPr/>
        <p:txBody>
          <a:bodyPr/>
          <a:lstStyle/>
          <a:p>
            <a:pPr marL="0" indent="0" algn="r" rtl="1">
              <a:buNone/>
            </a:pPr>
            <a:r>
              <a:rPr lang="ar-JO" dirty="0"/>
              <a:t>عمل التضحية: هو الإنتقال من عالم العنصرية إلى عالم الإنسانية الواسع والشامل وبه يكون الإنسان رجل الله الذي يضمد جريحاً أو يسقي عطشاناً أو يكون عرياناً بغض النظر عن عرقه أو دينه أو لونه.</a:t>
            </a:r>
            <a:endParaRPr lang="en-US" dirty="0"/>
          </a:p>
        </p:txBody>
      </p:sp>
    </p:spTree>
    <p:extLst>
      <p:ext uri="{BB962C8B-B14F-4D97-AF65-F5344CB8AC3E}">
        <p14:creationId xmlns:p14="http://schemas.microsoft.com/office/powerpoint/2010/main" val="1133400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252A-24CD-4478-8DD0-7928A9DF776B}"/>
              </a:ext>
            </a:extLst>
          </p:cNvPr>
          <p:cNvSpPr>
            <a:spLocks noGrp="1"/>
          </p:cNvSpPr>
          <p:nvPr>
            <p:ph type="title"/>
          </p:nvPr>
        </p:nvSpPr>
        <p:spPr>
          <a:xfrm>
            <a:off x="1790700" y="639315"/>
            <a:ext cx="8610600" cy="1293028"/>
          </a:xfrm>
        </p:spPr>
        <p:txBody>
          <a:bodyPr/>
          <a:lstStyle/>
          <a:p>
            <a:pPr algn="ctr" rtl="1"/>
            <a:r>
              <a:rPr lang="ar-JO" dirty="0"/>
              <a:t>من هو القريب؟</a:t>
            </a:r>
            <a:endParaRPr lang="en-US" dirty="0"/>
          </a:p>
        </p:txBody>
      </p:sp>
      <p:sp>
        <p:nvSpPr>
          <p:cNvPr id="3" name="Content Placeholder 2">
            <a:extLst>
              <a:ext uri="{FF2B5EF4-FFF2-40B4-BE49-F238E27FC236}">
                <a16:creationId xmlns:a16="http://schemas.microsoft.com/office/drawing/2014/main" id="{2A14A89E-96CC-4DD1-8822-B933F79A1536}"/>
              </a:ext>
            </a:extLst>
          </p:cNvPr>
          <p:cNvSpPr>
            <a:spLocks noGrp="1"/>
          </p:cNvSpPr>
          <p:nvPr>
            <p:ph idx="1"/>
          </p:nvPr>
        </p:nvSpPr>
        <p:spPr/>
        <p:txBody>
          <a:bodyPr/>
          <a:lstStyle/>
          <a:p>
            <a:pPr marL="0" indent="0" algn="r" rtl="1">
              <a:buNone/>
            </a:pPr>
            <a:r>
              <a:rPr lang="ar-JO" dirty="0"/>
              <a:t>القريب: هو كل انسان من الهيئة البشرية يعمل إرادة الله ويكون على صورة الله ومثاله.</a:t>
            </a:r>
            <a:endParaRPr lang="en-US" dirty="0"/>
          </a:p>
          <a:p>
            <a:pPr algn="r" rtl="1"/>
            <a:endParaRPr lang="en-US" dirty="0"/>
          </a:p>
        </p:txBody>
      </p:sp>
    </p:spTree>
    <p:extLst>
      <p:ext uri="{BB962C8B-B14F-4D97-AF65-F5344CB8AC3E}">
        <p14:creationId xmlns:p14="http://schemas.microsoft.com/office/powerpoint/2010/main" val="177499101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12</TotalTime>
  <Words>279</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Times New Roman</vt:lpstr>
      <vt:lpstr>Vapor Trail</vt:lpstr>
      <vt:lpstr>المسيحي يقاوم التعصب</vt:lpstr>
      <vt:lpstr>الآيات</vt:lpstr>
      <vt:lpstr>من هم السامريون؟</vt:lpstr>
      <vt:lpstr>الفرق بين ناموس موسى وناموس المسيح</vt:lpstr>
      <vt:lpstr>عمل التضحية</vt:lpstr>
      <vt:lpstr>من هو القريب؟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التعصب العرقي</dc:title>
  <dc:creator>Admin</dc:creator>
  <cp:lastModifiedBy>Marya Kamel</cp:lastModifiedBy>
  <cp:revision>3</cp:revision>
  <dcterms:created xsi:type="dcterms:W3CDTF">2021-01-01T20:05:17Z</dcterms:created>
  <dcterms:modified xsi:type="dcterms:W3CDTF">2023-11-20T05:48:49Z</dcterms:modified>
</cp:coreProperties>
</file>