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61" r:id="rId5"/>
    <p:sldId id="259" r:id="rId6"/>
    <p:sldId id="260" r:id="rId7"/>
    <p:sldId id="267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95575-2888-4392-83A4-4BD6172F494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61F9CA-39A6-47B1-81DC-80AA53CAFA37}">
      <dgm:prSet phldrT="[Text]"/>
      <dgm:spPr/>
      <dgm:t>
        <a:bodyPr/>
        <a:lstStyle/>
        <a:p>
          <a:r>
            <a:rPr lang="en-US" dirty="0"/>
            <a:t>Identify the problem </a:t>
          </a:r>
        </a:p>
      </dgm:t>
    </dgm:pt>
    <dgm:pt modelId="{6DE505D3-391F-446A-A73F-C4C7A2EDAC95}" type="parTrans" cxnId="{00FEB313-1106-405A-AD41-024AD2F278A7}">
      <dgm:prSet/>
      <dgm:spPr/>
      <dgm:t>
        <a:bodyPr/>
        <a:lstStyle/>
        <a:p>
          <a:endParaRPr lang="en-US"/>
        </a:p>
      </dgm:t>
    </dgm:pt>
    <dgm:pt modelId="{CEB26A11-733A-47E8-ACFB-C49212E05728}" type="sibTrans" cxnId="{00FEB313-1106-405A-AD41-024AD2F278A7}">
      <dgm:prSet/>
      <dgm:spPr/>
      <dgm:t>
        <a:bodyPr/>
        <a:lstStyle/>
        <a:p>
          <a:endParaRPr lang="en-US"/>
        </a:p>
      </dgm:t>
    </dgm:pt>
    <dgm:pt modelId="{964FA806-9515-4C03-8E5D-2E47489082F2}">
      <dgm:prSet phldrT="[Text]"/>
      <dgm:spPr/>
      <dgm:t>
        <a:bodyPr/>
        <a:lstStyle/>
        <a:p>
          <a:r>
            <a:rPr lang="en-US" dirty="0"/>
            <a:t>Find causes</a:t>
          </a:r>
        </a:p>
      </dgm:t>
    </dgm:pt>
    <dgm:pt modelId="{36BD6F93-8C3E-4474-A961-9DA4626F5D03}" type="parTrans" cxnId="{FC9C1F80-0F8A-4A96-9BD0-EA44AB43B725}">
      <dgm:prSet/>
      <dgm:spPr/>
      <dgm:t>
        <a:bodyPr/>
        <a:lstStyle/>
        <a:p>
          <a:endParaRPr lang="en-US"/>
        </a:p>
      </dgm:t>
    </dgm:pt>
    <dgm:pt modelId="{E8A2F5A0-0A18-4DDF-AFDF-05D14FFB7D8D}" type="sibTrans" cxnId="{FC9C1F80-0F8A-4A96-9BD0-EA44AB43B725}">
      <dgm:prSet/>
      <dgm:spPr/>
      <dgm:t>
        <a:bodyPr/>
        <a:lstStyle/>
        <a:p>
          <a:endParaRPr lang="en-US"/>
        </a:p>
      </dgm:t>
    </dgm:pt>
    <dgm:pt modelId="{86B3A9E8-7CC7-4916-8F71-DA6A9CD6FA01}">
      <dgm:prSet phldrT="[Text]"/>
      <dgm:spPr/>
      <dgm:t>
        <a:bodyPr/>
        <a:lstStyle/>
        <a:p>
          <a:r>
            <a:rPr lang="en-US" dirty="0"/>
            <a:t>Brainstorm possible solutions </a:t>
          </a:r>
        </a:p>
      </dgm:t>
    </dgm:pt>
    <dgm:pt modelId="{6FE4A237-8FC3-414B-B4C1-F5F33DA7610C}" type="parTrans" cxnId="{F2A97718-D715-4DF8-94D8-A35403A3C8D4}">
      <dgm:prSet/>
      <dgm:spPr/>
      <dgm:t>
        <a:bodyPr/>
        <a:lstStyle/>
        <a:p>
          <a:endParaRPr lang="en-US"/>
        </a:p>
      </dgm:t>
    </dgm:pt>
    <dgm:pt modelId="{5F8BB48E-B422-4885-9048-ABDF9155BA90}" type="sibTrans" cxnId="{F2A97718-D715-4DF8-94D8-A35403A3C8D4}">
      <dgm:prSet/>
      <dgm:spPr/>
      <dgm:t>
        <a:bodyPr/>
        <a:lstStyle/>
        <a:p>
          <a:endParaRPr lang="en-US"/>
        </a:p>
      </dgm:t>
    </dgm:pt>
    <dgm:pt modelId="{8F0E0FC5-4827-40F5-8D63-30751381D448}">
      <dgm:prSet phldrT="[Text]"/>
      <dgm:spPr/>
      <dgm:t>
        <a:bodyPr/>
        <a:lstStyle/>
        <a:p>
          <a:r>
            <a:rPr lang="en-US" dirty="0"/>
            <a:t>Course of action </a:t>
          </a:r>
        </a:p>
      </dgm:t>
    </dgm:pt>
    <dgm:pt modelId="{FBCAA69D-6EF2-4075-A424-15AB7438C19C}" type="parTrans" cxnId="{E6C7AE17-30DE-4200-95BC-71C29EF70D64}">
      <dgm:prSet/>
      <dgm:spPr/>
      <dgm:t>
        <a:bodyPr/>
        <a:lstStyle/>
        <a:p>
          <a:endParaRPr lang="en-US"/>
        </a:p>
      </dgm:t>
    </dgm:pt>
    <dgm:pt modelId="{909AFC57-7598-4C67-87CD-89AAAD391986}" type="sibTrans" cxnId="{E6C7AE17-30DE-4200-95BC-71C29EF70D64}">
      <dgm:prSet/>
      <dgm:spPr/>
      <dgm:t>
        <a:bodyPr/>
        <a:lstStyle/>
        <a:p>
          <a:endParaRPr lang="en-US"/>
        </a:p>
      </dgm:t>
    </dgm:pt>
    <dgm:pt modelId="{2273A3A9-0047-4590-97C6-4EA94621917D}">
      <dgm:prSet phldrT="[Text]"/>
      <dgm:spPr/>
      <dgm:t>
        <a:bodyPr/>
        <a:lstStyle/>
        <a:p>
          <a:r>
            <a:rPr lang="en-US" dirty="0"/>
            <a:t>Evaluate the outcome </a:t>
          </a:r>
        </a:p>
      </dgm:t>
    </dgm:pt>
    <dgm:pt modelId="{9D27DB48-0291-4956-B448-09114601991E}" type="parTrans" cxnId="{CD7E3BE9-01E1-44DC-AB04-21D9510C01DC}">
      <dgm:prSet/>
      <dgm:spPr/>
      <dgm:t>
        <a:bodyPr/>
        <a:lstStyle/>
        <a:p>
          <a:endParaRPr lang="en-US"/>
        </a:p>
      </dgm:t>
    </dgm:pt>
    <dgm:pt modelId="{FCA02C6C-A5EE-4B24-B658-9E2C73EA09FF}" type="sibTrans" cxnId="{CD7E3BE9-01E1-44DC-AB04-21D9510C01DC}">
      <dgm:prSet/>
      <dgm:spPr/>
      <dgm:t>
        <a:bodyPr/>
        <a:lstStyle/>
        <a:p>
          <a:endParaRPr lang="en-US"/>
        </a:p>
      </dgm:t>
    </dgm:pt>
    <dgm:pt modelId="{F78017D8-F187-4E2A-8570-4AFEEACB2F81}">
      <dgm:prSet phldrT="[Text]"/>
      <dgm:spPr/>
      <dgm:t>
        <a:bodyPr/>
        <a:lstStyle/>
        <a:p>
          <a:r>
            <a:rPr lang="en-US" dirty="0"/>
            <a:t>Problem Impact</a:t>
          </a:r>
        </a:p>
        <a:p>
          <a:r>
            <a:rPr lang="en-US" dirty="0"/>
            <a:t>(the effect)</a:t>
          </a:r>
        </a:p>
      </dgm:t>
    </dgm:pt>
    <dgm:pt modelId="{BE008FA8-8DAD-47AA-A61C-4DCFADFE9C58}" type="parTrans" cxnId="{4C87259D-84BB-4D20-B4DD-8AAB8E738914}">
      <dgm:prSet/>
      <dgm:spPr/>
      <dgm:t>
        <a:bodyPr/>
        <a:lstStyle/>
        <a:p>
          <a:endParaRPr lang="en-US"/>
        </a:p>
      </dgm:t>
    </dgm:pt>
    <dgm:pt modelId="{8E3DF47F-D7EB-4309-B010-5E0288DE2580}" type="sibTrans" cxnId="{4C87259D-84BB-4D20-B4DD-8AAB8E738914}">
      <dgm:prSet/>
      <dgm:spPr/>
      <dgm:t>
        <a:bodyPr/>
        <a:lstStyle/>
        <a:p>
          <a:endParaRPr lang="en-US"/>
        </a:p>
      </dgm:t>
    </dgm:pt>
    <dgm:pt modelId="{7E338841-000D-467A-A337-EAF3920FA156}" type="pres">
      <dgm:prSet presAssocID="{DE495575-2888-4392-83A4-4BD6172F4947}" presName="diagram" presStyleCnt="0">
        <dgm:presLayoutVars>
          <dgm:dir/>
          <dgm:resizeHandles val="exact"/>
        </dgm:presLayoutVars>
      </dgm:prSet>
      <dgm:spPr/>
    </dgm:pt>
    <dgm:pt modelId="{FF9109FA-8588-47AD-8C02-75F0994EF483}" type="pres">
      <dgm:prSet presAssocID="{B261F9CA-39A6-47B1-81DC-80AA53CAFA37}" presName="node" presStyleLbl="node1" presStyleIdx="0" presStyleCnt="6">
        <dgm:presLayoutVars>
          <dgm:bulletEnabled val="1"/>
        </dgm:presLayoutVars>
      </dgm:prSet>
      <dgm:spPr/>
    </dgm:pt>
    <dgm:pt modelId="{5065E94D-7EB5-4397-88DA-183F8C25D981}" type="pres">
      <dgm:prSet presAssocID="{CEB26A11-733A-47E8-ACFB-C49212E05728}" presName="sibTrans" presStyleCnt="0"/>
      <dgm:spPr/>
    </dgm:pt>
    <dgm:pt modelId="{F4964D8E-5BFB-4BBD-8411-BBB038BCBCF8}" type="pres">
      <dgm:prSet presAssocID="{964FA806-9515-4C03-8E5D-2E47489082F2}" presName="node" presStyleLbl="node1" presStyleIdx="1" presStyleCnt="6">
        <dgm:presLayoutVars>
          <dgm:bulletEnabled val="1"/>
        </dgm:presLayoutVars>
      </dgm:prSet>
      <dgm:spPr/>
    </dgm:pt>
    <dgm:pt modelId="{9C72435B-1B66-4C3B-918C-9E9219138E47}" type="pres">
      <dgm:prSet presAssocID="{E8A2F5A0-0A18-4DDF-AFDF-05D14FFB7D8D}" presName="sibTrans" presStyleCnt="0"/>
      <dgm:spPr/>
    </dgm:pt>
    <dgm:pt modelId="{BBB535CA-E7E1-4EF1-AF47-38AA8D573E84}" type="pres">
      <dgm:prSet presAssocID="{86B3A9E8-7CC7-4916-8F71-DA6A9CD6FA01}" presName="node" presStyleLbl="node1" presStyleIdx="2" presStyleCnt="6" custLinFactX="-100000" custLinFactY="10134" custLinFactNeighborX="-120013" custLinFactNeighborY="100000">
        <dgm:presLayoutVars>
          <dgm:bulletEnabled val="1"/>
        </dgm:presLayoutVars>
      </dgm:prSet>
      <dgm:spPr/>
    </dgm:pt>
    <dgm:pt modelId="{EABAA818-CC90-46C8-8434-CACE6C7450C7}" type="pres">
      <dgm:prSet presAssocID="{5F8BB48E-B422-4885-9048-ABDF9155BA90}" presName="sibTrans" presStyleCnt="0"/>
      <dgm:spPr/>
    </dgm:pt>
    <dgm:pt modelId="{185E66CD-CE02-4913-A5C8-D6C40FB62DA4}" type="pres">
      <dgm:prSet presAssocID="{8F0E0FC5-4827-40F5-8D63-30751381D448}" presName="node" presStyleLbl="node1" presStyleIdx="3" presStyleCnt="6" custLinFactX="9992" custLinFactNeighborX="100000" custLinFactNeighborY="-6532">
        <dgm:presLayoutVars>
          <dgm:bulletEnabled val="1"/>
        </dgm:presLayoutVars>
      </dgm:prSet>
      <dgm:spPr/>
    </dgm:pt>
    <dgm:pt modelId="{44B8E8AF-6F82-43A4-BC71-7725B828BE98}" type="pres">
      <dgm:prSet presAssocID="{909AFC57-7598-4C67-87CD-89AAAD391986}" presName="sibTrans" presStyleCnt="0"/>
      <dgm:spPr/>
    </dgm:pt>
    <dgm:pt modelId="{A66AA154-54FE-4BCA-B83D-0D4CF4756221}" type="pres">
      <dgm:prSet presAssocID="{2273A3A9-0047-4590-97C6-4EA94621917D}" presName="node" presStyleLbl="node1" presStyleIdx="4" presStyleCnt="6" custLinFactX="9997" custLinFactNeighborX="100000" custLinFactNeighborY="-6532">
        <dgm:presLayoutVars>
          <dgm:bulletEnabled val="1"/>
        </dgm:presLayoutVars>
      </dgm:prSet>
      <dgm:spPr/>
    </dgm:pt>
    <dgm:pt modelId="{70D9EE92-CE33-4479-B7A8-BE7A0D1B1F5D}" type="pres">
      <dgm:prSet presAssocID="{FCA02C6C-A5EE-4B24-B658-9E2C73EA09FF}" presName="sibTrans" presStyleCnt="0"/>
      <dgm:spPr/>
    </dgm:pt>
    <dgm:pt modelId="{8492734D-9105-432D-9611-AF8BAA95FA3F}" type="pres">
      <dgm:prSet presAssocID="{F78017D8-F187-4E2A-8570-4AFEEACB2F81}" presName="node" presStyleLbl="node1" presStyleIdx="5" presStyleCnt="6" custLinFactY="-17727" custLinFactNeighborX="-3" custLinFactNeighborY="-100000">
        <dgm:presLayoutVars>
          <dgm:bulletEnabled val="1"/>
        </dgm:presLayoutVars>
      </dgm:prSet>
      <dgm:spPr/>
    </dgm:pt>
  </dgm:ptLst>
  <dgm:cxnLst>
    <dgm:cxn modelId="{11A96B05-5E40-42CE-A1C6-31BF59849897}" type="presOf" srcId="{F78017D8-F187-4E2A-8570-4AFEEACB2F81}" destId="{8492734D-9105-432D-9611-AF8BAA95FA3F}" srcOrd="0" destOrd="0" presId="urn:microsoft.com/office/officeart/2005/8/layout/default"/>
    <dgm:cxn modelId="{00FEB313-1106-405A-AD41-024AD2F278A7}" srcId="{DE495575-2888-4392-83A4-4BD6172F4947}" destId="{B261F9CA-39A6-47B1-81DC-80AA53CAFA37}" srcOrd="0" destOrd="0" parTransId="{6DE505D3-391F-446A-A73F-C4C7A2EDAC95}" sibTransId="{CEB26A11-733A-47E8-ACFB-C49212E05728}"/>
    <dgm:cxn modelId="{E6C7AE17-30DE-4200-95BC-71C29EF70D64}" srcId="{DE495575-2888-4392-83A4-4BD6172F4947}" destId="{8F0E0FC5-4827-40F5-8D63-30751381D448}" srcOrd="3" destOrd="0" parTransId="{FBCAA69D-6EF2-4075-A424-15AB7438C19C}" sibTransId="{909AFC57-7598-4C67-87CD-89AAAD391986}"/>
    <dgm:cxn modelId="{F2A97718-D715-4DF8-94D8-A35403A3C8D4}" srcId="{DE495575-2888-4392-83A4-4BD6172F4947}" destId="{86B3A9E8-7CC7-4916-8F71-DA6A9CD6FA01}" srcOrd="2" destOrd="0" parTransId="{6FE4A237-8FC3-414B-B4C1-F5F33DA7610C}" sibTransId="{5F8BB48E-B422-4885-9048-ABDF9155BA90}"/>
    <dgm:cxn modelId="{8ACF8E5C-E399-4B32-A167-E7549420449D}" type="presOf" srcId="{964FA806-9515-4C03-8E5D-2E47489082F2}" destId="{F4964D8E-5BFB-4BBD-8411-BBB038BCBCF8}" srcOrd="0" destOrd="0" presId="urn:microsoft.com/office/officeart/2005/8/layout/default"/>
    <dgm:cxn modelId="{FC9C1F80-0F8A-4A96-9BD0-EA44AB43B725}" srcId="{DE495575-2888-4392-83A4-4BD6172F4947}" destId="{964FA806-9515-4C03-8E5D-2E47489082F2}" srcOrd="1" destOrd="0" parTransId="{36BD6F93-8C3E-4474-A961-9DA4626F5D03}" sibTransId="{E8A2F5A0-0A18-4DDF-AFDF-05D14FFB7D8D}"/>
    <dgm:cxn modelId="{2CB92A99-76F6-4FF6-BB70-F13D780E9DE7}" type="presOf" srcId="{8F0E0FC5-4827-40F5-8D63-30751381D448}" destId="{185E66CD-CE02-4913-A5C8-D6C40FB62DA4}" srcOrd="0" destOrd="0" presId="urn:microsoft.com/office/officeart/2005/8/layout/default"/>
    <dgm:cxn modelId="{4C87259D-84BB-4D20-B4DD-8AAB8E738914}" srcId="{DE495575-2888-4392-83A4-4BD6172F4947}" destId="{F78017D8-F187-4E2A-8570-4AFEEACB2F81}" srcOrd="5" destOrd="0" parTransId="{BE008FA8-8DAD-47AA-A61C-4DCFADFE9C58}" sibTransId="{8E3DF47F-D7EB-4309-B010-5E0288DE2580}"/>
    <dgm:cxn modelId="{7F3C3F9D-8619-44E7-B03A-78196A028167}" type="presOf" srcId="{B261F9CA-39A6-47B1-81DC-80AA53CAFA37}" destId="{FF9109FA-8588-47AD-8C02-75F0994EF483}" srcOrd="0" destOrd="0" presId="urn:microsoft.com/office/officeart/2005/8/layout/default"/>
    <dgm:cxn modelId="{A97927A4-5FA4-46B1-BBEA-96EEF8C4A350}" type="presOf" srcId="{2273A3A9-0047-4590-97C6-4EA94621917D}" destId="{A66AA154-54FE-4BCA-B83D-0D4CF4756221}" srcOrd="0" destOrd="0" presId="urn:microsoft.com/office/officeart/2005/8/layout/default"/>
    <dgm:cxn modelId="{FA2743CB-B643-4AB1-A7AC-4353646626B5}" type="presOf" srcId="{86B3A9E8-7CC7-4916-8F71-DA6A9CD6FA01}" destId="{BBB535CA-E7E1-4EF1-AF47-38AA8D573E84}" srcOrd="0" destOrd="0" presId="urn:microsoft.com/office/officeart/2005/8/layout/default"/>
    <dgm:cxn modelId="{9B4247DA-C764-44D9-AB7C-81A11592BFFC}" type="presOf" srcId="{DE495575-2888-4392-83A4-4BD6172F4947}" destId="{7E338841-000D-467A-A337-EAF3920FA156}" srcOrd="0" destOrd="0" presId="urn:microsoft.com/office/officeart/2005/8/layout/default"/>
    <dgm:cxn modelId="{CD7E3BE9-01E1-44DC-AB04-21D9510C01DC}" srcId="{DE495575-2888-4392-83A4-4BD6172F4947}" destId="{2273A3A9-0047-4590-97C6-4EA94621917D}" srcOrd="4" destOrd="0" parTransId="{9D27DB48-0291-4956-B448-09114601991E}" sibTransId="{FCA02C6C-A5EE-4B24-B658-9E2C73EA09FF}"/>
    <dgm:cxn modelId="{D911A2F7-D277-4C77-A301-81176329C008}" type="presParOf" srcId="{7E338841-000D-467A-A337-EAF3920FA156}" destId="{FF9109FA-8588-47AD-8C02-75F0994EF483}" srcOrd="0" destOrd="0" presId="urn:microsoft.com/office/officeart/2005/8/layout/default"/>
    <dgm:cxn modelId="{D9A32C19-6274-420C-8AF2-4852146D9379}" type="presParOf" srcId="{7E338841-000D-467A-A337-EAF3920FA156}" destId="{5065E94D-7EB5-4397-88DA-183F8C25D981}" srcOrd="1" destOrd="0" presId="urn:microsoft.com/office/officeart/2005/8/layout/default"/>
    <dgm:cxn modelId="{CD5727BD-6860-4DE3-89E3-21BEE62E87A5}" type="presParOf" srcId="{7E338841-000D-467A-A337-EAF3920FA156}" destId="{F4964D8E-5BFB-4BBD-8411-BBB038BCBCF8}" srcOrd="2" destOrd="0" presId="urn:microsoft.com/office/officeart/2005/8/layout/default"/>
    <dgm:cxn modelId="{C1852AF8-DAEE-40CE-B3D6-8948B6F0AAB3}" type="presParOf" srcId="{7E338841-000D-467A-A337-EAF3920FA156}" destId="{9C72435B-1B66-4C3B-918C-9E9219138E47}" srcOrd="3" destOrd="0" presId="urn:microsoft.com/office/officeart/2005/8/layout/default"/>
    <dgm:cxn modelId="{88779297-54E8-49A2-9895-ABB02F47D8F9}" type="presParOf" srcId="{7E338841-000D-467A-A337-EAF3920FA156}" destId="{BBB535CA-E7E1-4EF1-AF47-38AA8D573E84}" srcOrd="4" destOrd="0" presId="urn:microsoft.com/office/officeart/2005/8/layout/default"/>
    <dgm:cxn modelId="{B2E403B1-4625-42D2-8A27-02FD8DEF3785}" type="presParOf" srcId="{7E338841-000D-467A-A337-EAF3920FA156}" destId="{EABAA818-CC90-46C8-8434-CACE6C7450C7}" srcOrd="5" destOrd="0" presId="urn:microsoft.com/office/officeart/2005/8/layout/default"/>
    <dgm:cxn modelId="{91C86624-7D67-4EDE-A043-592C9A406045}" type="presParOf" srcId="{7E338841-000D-467A-A337-EAF3920FA156}" destId="{185E66CD-CE02-4913-A5C8-D6C40FB62DA4}" srcOrd="6" destOrd="0" presId="urn:microsoft.com/office/officeart/2005/8/layout/default"/>
    <dgm:cxn modelId="{AE3BF6B3-EC50-4E16-AEE3-3344E2523B60}" type="presParOf" srcId="{7E338841-000D-467A-A337-EAF3920FA156}" destId="{44B8E8AF-6F82-43A4-BC71-7725B828BE98}" srcOrd="7" destOrd="0" presId="urn:microsoft.com/office/officeart/2005/8/layout/default"/>
    <dgm:cxn modelId="{94442472-C532-42C6-898D-18303C677B5A}" type="presParOf" srcId="{7E338841-000D-467A-A337-EAF3920FA156}" destId="{A66AA154-54FE-4BCA-B83D-0D4CF4756221}" srcOrd="8" destOrd="0" presId="urn:microsoft.com/office/officeart/2005/8/layout/default"/>
    <dgm:cxn modelId="{4CD3A4C1-154B-428A-94C9-CA7F45888459}" type="presParOf" srcId="{7E338841-000D-467A-A337-EAF3920FA156}" destId="{70D9EE92-CE33-4479-B7A8-BE7A0D1B1F5D}" srcOrd="9" destOrd="0" presId="urn:microsoft.com/office/officeart/2005/8/layout/default"/>
    <dgm:cxn modelId="{5C863547-1533-4809-B1F7-77FBB1C384DB}" type="presParOf" srcId="{7E338841-000D-467A-A337-EAF3920FA156}" destId="{8492734D-9105-432D-9611-AF8BAA95FA3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09FA-8588-47AD-8C02-75F0994EF483}">
      <dsp:nvSpPr>
        <dsp:cNvPr id="0" name=""/>
        <dsp:cNvSpPr/>
      </dsp:nvSpPr>
      <dsp:spPr>
        <a:xfrm>
          <a:off x="0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Identify the problem </a:t>
          </a:r>
        </a:p>
      </dsp:txBody>
      <dsp:txXfrm>
        <a:off x="0" y="116110"/>
        <a:ext cx="3057425" cy="1834455"/>
      </dsp:txXfrm>
    </dsp:sp>
    <dsp:sp modelId="{F4964D8E-5BFB-4BBD-8411-BBB038BCBCF8}">
      <dsp:nvSpPr>
        <dsp:cNvPr id="0" name=""/>
        <dsp:cNvSpPr/>
      </dsp:nvSpPr>
      <dsp:spPr>
        <a:xfrm>
          <a:off x="3363168" y="116110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Find causes</a:t>
          </a:r>
        </a:p>
      </dsp:txBody>
      <dsp:txXfrm>
        <a:off x="3363168" y="116110"/>
        <a:ext cx="3057425" cy="1834455"/>
      </dsp:txXfrm>
    </dsp:sp>
    <dsp:sp modelId="{BBB535CA-E7E1-4EF1-AF47-38AA8D573E84}">
      <dsp:nvSpPr>
        <dsp:cNvPr id="0" name=""/>
        <dsp:cNvSpPr/>
      </dsp:nvSpPr>
      <dsp:spPr>
        <a:xfrm>
          <a:off x="0" y="213646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Brainstorm possible solutions </a:t>
          </a:r>
        </a:p>
      </dsp:txBody>
      <dsp:txXfrm>
        <a:off x="0" y="2136469"/>
        <a:ext cx="3057425" cy="1834455"/>
      </dsp:txXfrm>
    </dsp:sp>
    <dsp:sp modelId="{185E66CD-CE02-4913-A5C8-D6C40FB62DA4}">
      <dsp:nvSpPr>
        <dsp:cNvPr id="0" name=""/>
        <dsp:cNvSpPr/>
      </dsp:nvSpPr>
      <dsp:spPr>
        <a:xfrm>
          <a:off x="3362923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Course of action </a:t>
          </a:r>
        </a:p>
      </dsp:txBody>
      <dsp:txXfrm>
        <a:off x="3362923" y="2136482"/>
        <a:ext cx="3057425" cy="1834455"/>
      </dsp:txXfrm>
    </dsp:sp>
    <dsp:sp modelId="{A66AA154-54FE-4BCA-B83D-0D4CF4756221}">
      <dsp:nvSpPr>
        <dsp:cNvPr id="0" name=""/>
        <dsp:cNvSpPr/>
      </dsp:nvSpPr>
      <dsp:spPr>
        <a:xfrm>
          <a:off x="6726245" y="2136482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Evaluate the outcome </a:t>
          </a:r>
        </a:p>
      </dsp:txBody>
      <dsp:txXfrm>
        <a:off x="6726245" y="2136482"/>
        <a:ext cx="3057425" cy="1834455"/>
      </dsp:txXfrm>
    </dsp:sp>
    <dsp:sp modelId="{8492734D-9105-432D-9611-AF8BAA95FA3F}">
      <dsp:nvSpPr>
        <dsp:cNvPr id="0" name=""/>
        <dsp:cNvSpPr/>
      </dsp:nvSpPr>
      <dsp:spPr>
        <a:xfrm>
          <a:off x="6726245" y="96659"/>
          <a:ext cx="3057425" cy="1834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Problem Impact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(the effect)</a:t>
          </a:r>
        </a:p>
      </dsp:txBody>
      <dsp:txXfrm>
        <a:off x="6726245" y="96659"/>
        <a:ext cx="3057425" cy="1834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1EA3F-6CDA-4BC1-BC37-6A95D4C967A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4DBDF-6DBE-4D4E-A988-59132A8AA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12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1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1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2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4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7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3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2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8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68CF241-0F09-4850-93D0-DD38C11A37D8}" type="datetimeFigureOut">
              <a:rPr lang="en-US" smtClean="0"/>
              <a:t>07-Nov-22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CC40B36-A6EE-4ABC-858C-085DCD963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66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3E84-9ECC-4D57-9394-95447DB62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131930"/>
          </a:xfrm>
        </p:spPr>
        <p:txBody>
          <a:bodyPr/>
          <a:lstStyle/>
          <a:p>
            <a:r>
              <a:rPr lang="en-US" dirty="0"/>
              <a:t>Issue Analysis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52594-546A-41EF-B009-A02C6C7F8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429000"/>
            <a:ext cx="8673427" cy="179985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Objective: Analyzing Issues and considering them from global, national , local and personal perspectives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3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9BB3-3572-4220-8607-30FF86A5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What is Analysis?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81599-D2F9-4A53-B7A8-56659BDF7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Is the process of breaking a complex topic into smaller parts in order to gain a better understanding of it.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95620-F851-4B0A-8390-38E51E07E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70" y="3625948"/>
            <a:ext cx="4965895" cy="259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87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96A9-395E-4E65-82C4-D7D62971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difference between issue and perspective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9723-B520-463E-87AA-64C7DCD6B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Issue : </a:t>
            </a:r>
            <a:r>
              <a:rPr lang="en-US" dirty="0"/>
              <a:t>an important topic or problem for discussion , debate or analysis.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Perspective : </a:t>
            </a:r>
            <a:r>
              <a:rPr lang="en-US" dirty="0"/>
              <a:t>a particular attitude , viewpoint or way of looking at an issue.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2">
                    <a:lumMod val="10000"/>
                  </a:schemeClr>
                </a:solidFill>
              </a:rPr>
              <a:t>Different perspectives:</a:t>
            </a:r>
          </a:p>
          <a:p>
            <a:pPr marL="0" indent="0" algn="ctr">
              <a:buNone/>
            </a:pPr>
            <a:endParaRPr lang="en-US" b="1" dirty="0">
              <a:solidFill>
                <a:schemeClr val="tx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/>
              <a:t>Global : relating to the whole world</a:t>
            </a:r>
          </a:p>
          <a:p>
            <a:pPr marL="0" indent="0" algn="ctr">
              <a:buNone/>
            </a:pPr>
            <a:r>
              <a:rPr lang="en-US" dirty="0"/>
              <a:t>National :related to a particular country / common to a whole country.</a:t>
            </a:r>
          </a:p>
          <a:p>
            <a:pPr marL="0" indent="0" algn="ctr">
              <a:buNone/>
            </a:pPr>
            <a:r>
              <a:rPr lang="en-US" dirty="0"/>
              <a:t>Local: related to a particular community or area.</a:t>
            </a:r>
          </a:p>
          <a:p>
            <a:pPr marL="0" indent="0" algn="ctr">
              <a:buNone/>
            </a:pPr>
            <a:r>
              <a:rPr lang="en-US" dirty="0"/>
              <a:t>Personal: related to yourself</a:t>
            </a:r>
          </a:p>
        </p:txBody>
      </p:sp>
    </p:spTree>
    <p:extLst>
      <p:ext uri="{BB962C8B-B14F-4D97-AF65-F5344CB8AC3E}">
        <p14:creationId xmlns:p14="http://schemas.microsoft.com/office/powerpoint/2010/main" val="362558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A29CDF1-393A-4B16-8EBC-30F3244AA7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015"/>
            <a:ext cx="12192000" cy="664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32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F4F1D-51DD-4784-A221-5C6B7914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b="1" dirty="0"/>
            </a:br>
            <a:r>
              <a:rPr lang="en-US" sz="4000" b="1" dirty="0"/>
              <a:t>6 Easy key Steps to Analyze Any Problem (issue)</a:t>
            </a:r>
            <a:br>
              <a:rPr lang="en-US" sz="4000" b="1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244892-482A-47DA-A79F-1320BD427B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281520"/>
              </p:ext>
            </p:extLst>
          </p:nvPr>
        </p:nvGraphicFramePr>
        <p:xfrm>
          <a:off x="1203325" y="2011363"/>
          <a:ext cx="9783763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3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6FF7-AD51-4382-9ABC-C34C8E151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Issue Analysis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29AE22-EF99-4F6E-9289-1611C22DE7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716330"/>
              </p:ext>
            </p:extLst>
          </p:nvPr>
        </p:nvGraphicFramePr>
        <p:xfrm>
          <a:off x="600074" y="2011362"/>
          <a:ext cx="11229978" cy="4562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663">
                  <a:extLst>
                    <a:ext uri="{9D8B030D-6E8A-4147-A177-3AD203B41FA5}">
                      <a16:colId xmlns:a16="http://schemas.microsoft.com/office/drawing/2014/main" val="289054162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744966237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129043174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085881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467845366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3359055809"/>
                    </a:ext>
                  </a:extLst>
                </a:gridCol>
              </a:tblGrid>
              <a:tr h="9707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Identify</a:t>
                      </a:r>
                      <a:r>
                        <a:rPr lang="en-US" baseline="0" dirty="0"/>
                        <a:t> the problem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Find causes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Problem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Impact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consequence(s)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Possible solutions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Course of action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Evaluate the outcome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76427"/>
                  </a:ext>
                </a:extLst>
              </a:tr>
              <a:tr h="3591725">
                <a:tc>
                  <a:txBody>
                    <a:bodyPr/>
                    <a:lstStyle/>
                    <a:p>
                      <a:r>
                        <a:rPr lang="en-US" baseline="0" dirty="0"/>
                        <a:t>make sure that you understand what the problem is. Then </a:t>
                      </a:r>
                      <a:r>
                        <a:rPr lang="en-US" dirty="0"/>
                        <a:t>consider the issue from different perspectives as a requirement to support your report.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causing the</a:t>
                      </a:r>
                      <a:r>
                        <a:rPr lang="en-US" baseline="0" dirty="0"/>
                        <a:t> problem and where its coming from .</a:t>
                      </a:r>
                    </a:p>
                    <a:p>
                      <a:r>
                        <a:rPr lang="en-US" baseline="0" dirty="0"/>
                        <a:t>Always remember to  support your findings  with evidence.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consequent results or impact on future events.</a:t>
                      </a:r>
                    </a:p>
                    <a:p>
                      <a:endParaRPr lang="en-US" dirty="0"/>
                    </a:p>
                    <a:p>
                      <a:r>
                        <a:rPr lang="en-US" sz="1400" dirty="0"/>
                        <a:t>This step will help you list possible solutions.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means of solving a problem or dealing with a difficult situation.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Once you’ve agreed</a:t>
                      </a:r>
                      <a:r>
                        <a:rPr lang="en-US" baseline="0" dirty="0"/>
                        <a:t> on a solution, plan exactly how it will work.</a:t>
                      </a:r>
                    </a:p>
                    <a:p>
                      <a:r>
                        <a:rPr lang="en-US" baseline="0" dirty="0"/>
                        <a:t>Course of action a plan or method used for achieving a  specific goal or aim.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you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 put the plan into action, you need to check how it went.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Sometimes you’ll need to try more than one solution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80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179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7A96-8C93-44CF-9911-796E29EC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Evidence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00CE-AA5C-4DBF-9652-C3C615C4A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038" y="2011680"/>
            <a:ext cx="11658600" cy="42062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While working on the pervious section about finding causes (reasoning), you will have realized the importance of using evidence to support your reasoning for any argument.</a:t>
            </a:r>
          </a:p>
          <a:p>
            <a:pPr marL="0" indent="0" algn="ctr">
              <a:buNone/>
            </a:pPr>
            <a:r>
              <a:rPr lang="en-US" dirty="0"/>
              <a:t>This slide will help you explore the types of evidence you will come across during your global perspectives studies.</a:t>
            </a:r>
          </a:p>
          <a:p>
            <a:pPr marL="0" indent="0" algn="ctr">
              <a:buNone/>
            </a:pPr>
            <a:r>
              <a:rPr lang="en-US" b="1" dirty="0"/>
              <a:t>Types of evidence :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D062B2-60AA-45F8-BF88-45CB261EF1DF}"/>
              </a:ext>
            </a:extLst>
          </p:cNvPr>
          <p:cNvSpPr/>
          <p:nvPr/>
        </p:nvSpPr>
        <p:spPr>
          <a:xfrm rot="20251133">
            <a:off x="964407" y="4190670"/>
            <a:ext cx="1271587" cy="565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Data from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F06734-FC74-4DEF-93D6-C472F9BCF06A}"/>
              </a:ext>
            </a:extLst>
          </p:cNvPr>
          <p:cNvSpPr/>
          <p:nvPr/>
        </p:nvSpPr>
        <p:spPr>
          <a:xfrm rot="20319027">
            <a:off x="728663" y="5065065"/>
            <a:ext cx="3257550" cy="11528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a study conducted by….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A2DC8A7-C646-43FA-9CD5-FDB95253411E}"/>
              </a:ext>
            </a:extLst>
          </p:cNvPr>
          <p:cNvSpPr/>
          <p:nvPr/>
        </p:nvSpPr>
        <p:spPr>
          <a:xfrm>
            <a:off x="3940844" y="4114800"/>
            <a:ext cx="3257550" cy="1165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graph show….</a:t>
            </a:r>
          </a:p>
          <a:p>
            <a:pPr algn="ctr"/>
            <a:r>
              <a:rPr lang="en-US" b="1" dirty="0"/>
              <a:t>Statistics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4AA764D-D0C8-4677-8E1F-8DCA43A97E2B}"/>
              </a:ext>
            </a:extLst>
          </p:cNvPr>
          <p:cNvSpPr/>
          <p:nvPr/>
        </p:nvSpPr>
        <p:spPr>
          <a:xfrm>
            <a:off x="3875986" y="5677222"/>
            <a:ext cx="3571875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Information from the website….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9EF3FF1-A94C-4572-8EC8-6F7E857F6626}"/>
              </a:ext>
            </a:extLst>
          </p:cNvPr>
          <p:cNvSpPr/>
          <p:nvPr/>
        </p:nvSpPr>
        <p:spPr>
          <a:xfrm>
            <a:off x="7842585" y="3902664"/>
            <a:ext cx="2476499" cy="1468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 the newspaper article from….dated….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14113A-5F75-458F-AA39-DB46C03ED19A}"/>
              </a:ext>
            </a:extLst>
          </p:cNvPr>
          <p:cNvSpPr/>
          <p:nvPr/>
        </p:nvSpPr>
        <p:spPr>
          <a:xfrm>
            <a:off x="10672763" y="3700463"/>
            <a:ext cx="1285875" cy="1277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Research suggests…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5DCB00B-B18F-46AC-98E7-1325058B2533}"/>
              </a:ext>
            </a:extLst>
          </p:cNvPr>
          <p:cNvSpPr/>
          <p:nvPr/>
        </p:nvSpPr>
        <p:spPr>
          <a:xfrm>
            <a:off x="8499131" y="5589426"/>
            <a:ext cx="3062287" cy="762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The blogpost by…states…</a:t>
            </a:r>
          </a:p>
        </p:txBody>
      </p:sp>
    </p:spTree>
    <p:extLst>
      <p:ext uri="{BB962C8B-B14F-4D97-AF65-F5344CB8AC3E}">
        <p14:creationId xmlns:p14="http://schemas.microsoft.com/office/powerpoint/2010/main" val="173446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1E3C0-BDB9-4EE5-B1C2-00D9E6E8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 class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709D-1E4D-41B5-B756-C169248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2133291"/>
          </a:xfrm>
        </p:spPr>
        <p:txBody>
          <a:bodyPr>
            <a:normAutofit/>
          </a:bodyPr>
          <a:lstStyle/>
          <a:p>
            <a:r>
              <a:rPr lang="en-US" sz="4000" dirty="0"/>
              <a:t>Analysis the report in the attached worksheet </a:t>
            </a:r>
          </a:p>
          <a:p>
            <a:r>
              <a:rPr lang="en-US" sz="4000" dirty="0"/>
              <a:t>By answering the questions considering and using the pervious 6 steps.</a:t>
            </a:r>
          </a:p>
        </p:txBody>
      </p:sp>
    </p:spTree>
    <p:extLst>
      <p:ext uri="{BB962C8B-B14F-4D97-AF65-F5344CB8AC3E}">
        <p14:creationId xmlns:p14="http://schemas.microsoft.com/office/powerpoint/2010/main" val="364115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AC24-F72C-4D1B-A53D-3E57B441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Luck</a:t>
            </a:r>
          </a:p>
        </p:txBody>
      </p:sp>
    </p:spTree>
    <p:extLst>
      <p:ext uri="{BB962C8B-B14F-4D97-AF65-F5344CB8AC3E}">
        <p14:creationId xmlns:p14="http://schemas.microsoft.com/office/powerpoint/2010/main" val="3233548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213</TotalTime>
  <Words>419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</vt:lpstr>
      <vt:lpstr>Banded</vt:lpstr>
      <vt:lpstr>Issue Analysis </vt:lpstr>
      <vt:lpstr>What is Analysis?</vt:lpstr>
      <vt:lpstr>The difference between issue and perspective </vt:lpstr>
      <vt:lpstr>PowerPoint Presentation</vt:lpstr>
      <vt:lpstr> 6 Easy key Steps to Analyze Any Problem (issue) </vt:lpstr>
      <vt:lpstr>Issue Analysis</vt:lpstr>
      <vt:lpstr> Evidence  </vt:lpstr>
      <vt:lpstr> class Activity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Analysis </dc:title>
  <dc:creator>ADMIN</dc:creator>
  <cp:lastModifiedBy>ADMIN</cp:lastModifiedBy>
  <cp:revision>15</cp:revision>
  <dcterms:created xsi:type="dcterms:W3CDTF">2022-03-22T10:46:48Z</dcterms:created>
  <dcterms:modified xsi:type="dcterms:W3CDTF">2022-11-07T13:34:41Z</dcterms:modified>
</cp:coreProperties>
</file>