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224335E-02E4-443D-9031-4F44D55AC9C0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4F97689-2A8B-44F1-963A-EFC2C2B95EC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249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335E-02E4-443D-9031-4F44D55AC9C0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7689-2A8B-44F1-963A-EFC2C2B95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60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335E-02E4-443D-9031-4F44D55AC9C0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7689-2A8B-44F1-963A-EFC2C2B95EC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470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335E-02E4-443D-9031-4F44D55AC9C0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7689-2A8B-44F1-963A-EFC2C2B95EC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03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335E-02E4-443D-9031-4F44D55AC9C0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7689-2A8B-44F1-963A-EFC2C2B95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025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335E-02E4-443D-9031-4F44D55AC9C0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7689-2A8B-44F1-963A-EFC2C2B95EC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01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335E-02E4-443D-9031-4F44D55AC9C0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7689-2A8B-44F1-963A-EFC2C2B95EC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23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335E-02E4-443D-9031-4F44D55AC9C0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7689-2A8B-44F1-963A-EFC2C2B95EC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835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335E-02E4-443D-9031-4F44D55AC9C0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7689-2A8B-44F1-963A-EFC2C2B95EC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008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335E-02E4-443D-9031-4F44D55AC9C0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7689-2A8B-44F1-963A-EFC2C2B95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31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335E-02E4-443D-9031-4F44D55AC9C0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7689-2A8B-44F1-963A-EFC2C2B95EC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44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335E-02E4-443D-9031-4F44D55AC9C0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7689-2A8B-44F1-963A-EFC2C2B95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50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335E-02E4-443D-9031-4F44D55AC9C0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7689-2A8B-44F1-963A-EFC2C2B95EC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867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335E-02E4-443D-9031-4F44D55AC9C0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7689-2A8B-44F1-963A-EFC2C2B95EC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042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335E-02E4-443D-9031-4F44D55AC9C0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7689-2A8B-44F1-963A-EFC2C2B95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58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335E-02E4-443D-9031-4F44D55AC9C0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7689-2A8B-44F1-963A-EFC2C2B95EC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527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335E-02E4-443D-9031-4F44D55AC9C0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7689-2A8B-44F1-963A-EFC2C2B95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59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224335E-02E4-443D-9031-4F44D55AC9C0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4F97689-2A8B-44F1-963A-EFC2C2B95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45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E40EE-AB70-4BDC-AA5F-3C77129FA9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Will and Be going to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61BE3B-7450-486E-989A-DCBC96230C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76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57638-1BC4-411B-ACDB-76C496444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Will+base</a:t>
            </a:r>
            <a:r>
              <a:rPr lang="en-US" dirty="0"/>
              <a:t> verb  is used :-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439DB-3190-4D25-8EFB-2847212FB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1- For prediction in general </a:t>
            </a:r>
            <a:r>
              <a:rPr lang="en-US" dirty="0"/>
              <a:t>.It is used with certain verbs such as :-</a:t>
            </a:r>
          </a:p>
          <a:p>
            <a:r>
              <a:rPr lang="en-US" dirty="0">
                <a:solidFill>
                  <a:srgbClr val="7030A0"/>
                </a:solidFill>
              </a:rPr>
              <a:t>Think , Believe  , Hope , Promise ,Guess-</a:t>
            </a:r>
            <a:r>
              <a:rPr lang="en-US" dirty="0"/>
              <a:t>-----</a:t>
            </a:r>
          </a:p>
          <a:p>
            <a:r>
              <a:rPr lang="en-US" dirty="0"/>
              <a:t>I think the weather </a:t>
            </a:r>
            <a:r>
              <a:rPr lang="en-US" dirty="0">
                <a:solidFill>
                  <a:srgbClr val="FF0000"/>
                </a:solidFill>
              </a:rPr>
              <a:t>will change </a:t>
            </a:r>
            <a:r>
              <a:rPr lang="en-US" dirty="0"/>
              <a:t>.</a:t>
            </a:r>
          </a:p>
          <a:p>
            <a:r>
              <a:rPr lang="en-US" dirty="0"/>
              <a:t>*After certain expressions (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be sure .be afraid </a:t>
            </a:r>
            <a:r>
              <a:rPr lang="en-US" dirty="0"/>
              <a:t>)</a:t>
            </a:r>
          </a:p>
          <a:p>
            <a:r>
              <a:rPr lang="en-US" dirty="0"/>
              <a:t>I am afraid that Jack </a:t>
            </a:r>
            <a:r>
              <a:rPr lang="en-US" dirty="0">
                <a:solidFill>
                  <a:srgbClr val="FF0000"/>
                </a:solidFill>
              </a:rPr>
              <a:t>will go </a:t>
            </a:r>
            <a:r>
              <a:rPr lang="en-US" dirty="0"/>
              <a:t>to the hospital .</a:t>
            </a:r>
          </a:p>
          <a:p>
            <a:r>
              <a:rPr lang="en-US" dirty="0"/>
              <a:t>*After adverbs .(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Perhaps .probable . Certain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-</a:t>
            </a:r>
            <a:r>
              <a:rPr lang="en-US" dirty="0">
                <a:solidFill>
                  <a:srgbClr val="FF0000"/>
                </a:solidFill>
              </a:rPr>
              <a:t>Possible--)</a:t>
            </a:r>
          </a:p>
          <a:p>
            <a:r>
              <a:rPr lang="en-US" dirty="0" err="1"/>
              <a:t>Prehaps</a:t>
            </a:r>
            <a:r>
              <a:rPr lang="en-US" dirty="0"/>
              <a:t> it </a:t>
            </a:r>
            <a:r>
              <a:rPr lang="en-US" dirty="0">
                <a:solidFill>
                  <a:srgbClr val="FF0000"/>
                </a:solidFill>
              </a:rPr>
              <a:t>will rain </a:t>
            </a:r>
            <a:r>
              <a:rPr lang="en-US" dirty="0"/>
              <a:t>soon .</a:t>
            </a:r>
          </a:p>
        </p:txBody>
      </p:sp>
    </p:spTree>
    <p:extLst>
      <p:ext uri="{BB962C8B-B14F-4D97-AF65-F5344CB8AC3E}">
        <p14:creationId xmlns:p14="http://schemas.microsoft.com/office/powerpoint/2010/main" val="92595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F7008-E21B-44F1-A691-47D9F244A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B6B4A-5E3E-4786-9489-2022697E0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2- In a Spot decision .(Immediate decision )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Did you invite Yara to your birthday party ?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No, I </a:t>
            </a:r>
            <a:r>
              <a:rPr lang="en-US" dirty="0">
                <a:solidFill>
                  <a:srgbClr val="FF0000"/>
                </a:solidFill>
              </a:rPr>
              <a:t>will invite </a:t>
            </a:r>
            <a:r>
              <a:rPr lang="en-US" dirty="0"/>
              <a:t>her now .</a:t>
            </a:r>
          </a:p>
        </p:txBody>
      </p:sp>
    </p:spTree>
    <p:extLst>
      <p:ext uri="{BB962C8B-B14F-4D97-AF65-F5344CB8AC3E}">
        <p14:creationId xmlns:p14="http://schemas.microsoft.com/office/powerpoint/2010/main" val="60353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0DDA4-4926-49EC-911F-0B70AE645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AA155-20CD-418F-AA3B-8853F2B30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3- For request ,promises ,offering help ,threats and warning .</a:t>
            </a:r>
          </a:p>
          <a:p>
            <a:r>
              <a:rPr lang="en-US" dirty="0">
                <a:solidFill>
                  <a:schemeClr val="accent4"/>
                </a:solidFill>
              </a:rPr>
              <a:t>I will  carry your bag 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I promise I will  call you 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Will you help me ?</a:t>
            </a:r>
          </a:p>
          <a:p>
            <a:r>
              <a:rPr lang="en-US" dirty="0">
                <a:solidFill>
                  <a:schemeClr val="accent1"/>
                </a:solidFill>
              </a:rPr>
              <a:t>I will tell your father if you come to school late .</a:t>
            </a:r>
          </a:p>
          <a:p>
            <a:r>
              <a:rPr lang="en-US" dirty="0">
                <a:solidFill>
                  <a:srgbClr val="FF0000"/>
                </a:solidFill>
              </a:rPr>
              <a:t>Don’t come near the edge ,you will fall down 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111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D4627-05EF-4686-9394-A0A672225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Be going to is used :-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B3E55-5100-4FCA-BE43-253FA136D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1- For prediction with evidence .</a:t>
            </a:r>
          </a:p>
          <a:p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Look at the black cloud ,It is going to rain </a:t>
            </a:r>
            <a:r>
              <a:rPr lang="en-US" dirty="0">
                <a:solidFill>
                  <a:srgbClr val="FFFF00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2- For intension and planning.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She is going to travel to Canada  next month 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594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201</TotalTime>
  <Words>208</Words>
  <Application>Microsoft Office PowerPoint</Application>
  <PresentationFormat>Widescreen</PresentationFormat>
  <Paragraphs>27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</vt:lpstr>
      <vt:lpstr>Will and Be going to</vt:lpstr>
      <vt:lpstr>Will+base verb  is used :-</vt:lpstr>
      <vt:lpstr>PowerPoint Presentation</vt:lpstr>
      <vt:lpstr>PowerPoint Presentation</vt:lpstr>
      <vt:lpstr>Be going to is used :-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and Be going to</dc:title>
  <dc:creator>t.massarweh</dc:creator>
  <cp:lastModifiedBy>t.massarweh</cp:lastModifiedBy>
  <cp:revision>10</cp:revision>
  <dcterms:created xsi:type="dcterms:W3CDTF">2020-12-01T12:17:21Z</dcterms:created>
  <dcterms:modified xsi:type="dcterms:W3CDTF">2020-12-07T09:36:59Z</dcterms:modified>
</cp:coreProperties>
</file>