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3" r:id="rId3"/>
    <p:sldId id="274" r:id="rId4"/>
    <p:sldId id="275" r:id="rId5"/>
    <p:sldId id="267" r:id="rId6"/>
    <p:sldId id="276" r:id="rId7"/>
    <p:sldId id="277" r:id="rId8"/>
    <p:sldId id="278" r:id="rId9"/>
    <p:sldId id="279" r:id="rId10"/>
    <p:sldId id="280" r:id="rId11"/>
    <p:sldId id="281" r:id="rId12"/>
    <p:sldId id="28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5126" autoAdjust="0"/>
  </p:normalViewPr>
  <p:slideViewPr>
    <p:cSldViewPr>
      <p:cViewPr varScale="1">
        <p:scale>
          <a:sx n="68" d="100"/>
          <a:sy n="68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20T10:51:42.65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28DA9F9-22C5-4861-87DB-41DD2DF1A82B}" emma:medium="tactile" emma:mode="ink">
          <msink:context xmlns:msink="http://schemas.microsoft.com/ink/2010/main" type="inkDrawing" rotatedBoundingBox="14021,11079 16703,11341 16614,12255 13931,11992" semanticType="callout" shapeName="Other"/>
        </emma:interpretation>
      </emma:emma>
    </inkml:annotationXML>
    <inkml:trace contextRef="#ctx0" brushRef="#br0">-1 666 5 0,'0'0'44'0,"0"0"8"16,0 0-2-16,0 0-12 0,0 0-5 0,0 0-2 15,0 0-2-15,0 0-5 0,0 0 1 0,0 0-8 0,0 0 3 16,0 0-9-16,0 0 1 0,0 0 5 16,0 0-2-16,0 0-2 0,0 0-5 0,0 0 3 15,0 0 1-15,0 0 6 0,0 0-5 0,0 0 4 16,0 0 8-16,0 0-7 0,0 0 6 0,0 0-3 15,0 0 0-15,0 0 1 0,0 0 7 0,0 0 3 0,0 0 2 16,0 0 6-16,0 0-4 0,0 0 1 0,0 0 4 16,0 0-2-16,0 0 1 0,0 0-1 0,0 0 9 15,0 0 1-15,0 0 2 0,0 0-3 16,-3-8-6-16,3 8 2 0,0 0-4 0,0 0-7 16,2-4 4-16,-2 4 2 0,0 0-2 0,7-7 1 0,-7 7 5 15,0 0 2-15,2-4 2 0,-2 4-4 16,0 0 2-16,0-6-4 0,0 6 6 0,0 0-2 15,5-4-3-15,-5 4-8 0,4-7-1 0,-4 7-3 16,3-8-3-16,0 2-2 0,0 1-3 0,-1-2 4 0,4 1 5 16,0-1-3-16,-2 0-2 0,2 0-1 0,-3-1-8 15,3 5-3-15,-1-4 5 0,0 1-4 0,1 1-2 16,3 1-2-16,-5-2-1 0,7 2-3 16,-8-2 2-16,9 0-1 0,-5 1 1 0,4-1-3 15,-2-1 0-15,3 3-3 0,-4-1 5 0,2-1-2 0,-2 2 1 16,1-4-6-16,-3 3 2 0,3 0 1 0,2-2 3 15,-2 2 6-15,3 0 2 0,-5 0 2 0,10-8 5 16,-8 9-3-16,3-6 2 0,0 0-7 0,4-1 0 16,-1 3 0-16,0-6-3 0,3 6 1 0,-4-5-3 15,-1 2 0-15,1 3 1 0,-1-3-2 0,1 3-5 16,0-4 4-16,-4 2-5 0,-1 2 5 0,2 0 0 16,-2-2-5-16,5 2 3 0,-2-1-2 0,-3 2 0 15,1 0-2-15,1 1 3 0,1 1-5 0,6-5 3 16,-4 2 1-16,1 2-3 0,3-1 0 0,-3-1-3 15,3 0 6-15,-1 1-1 0,0-2 2 0,2 0-4 16,-2 1 2-16,3 1-1 0,-1-1-5 0,-4 1 3 16,5 0 2-16,0 3-3 0,-7-3 2 0,2 3 4 15,4-2-2-15,-4 2 0 0,-2 0-3 0,4-4 3 16,-2 7-2-16,-1-4-1 0,1 2 1 0,-2-5 1 16,7 3-2-16,0-3 2 0,-4 5 1 0,3-2-2 15,0-2 0-15,1 4-2 0,4-4 6 0,-1 4-4 16,-4 2-2-16,1-4-1 0,6 2 6 0,-6 1-1 15,-4 0-1-15,4-1-2 0,-1 3 0 0,9-2 0 16,-9 2 2-16,3 2-2 0,3-2-2 0,1 0 3 16,-3 0 1-16,2 1 1 0,-6-1 1 0,-3 2-3 15,4 0 1-15,0 1 1 0,1-1 0 0,-2 0-3 16,1 2 3-16,1-2-4 0,-1-1 3 0,-2 2-2 16,-1-2 0-16,2 4 0 0,3 1 4 0,-3-3-1 15,1 1-3-15,-1-1 2 0,1 1 1 0,0 2-5 16,-2 1 0-16,-1-2 4 0,2 1 2 0,1-5-4 15,-2 5-1-15,-1 0 2 0,2-1 4 0,3-2-5 16,-6 3 2-16,8 2-2 0,-4-5 1 0,-2 2-2 16,-3-2 2-16,5 3 2 0,-2-1 5 0,-3 1-7 15,3 1 0-15,-1-3 0 0,1-2 0 0,-1 3-3 16,0 1 4-16,-2-1 1 0,0-2-2 0,3 3 1 16,-3-1 0-16,5-1-1 0,-7 2 1 0,7-3-1 15,-6 4 0-15,-1-3 3 0,1-2-8 0,4 4 6 16,-9 4 3-16,8-5-5 0,-8 8 2 0,4-6-3 15,-5 0 1-15,4 4 2 0,-1-2 1 0,-2 3-1 0,0-4-2 16,3 6 1-16,-1-2 2 0,-2 4-4 0,1-6 5 16,-1 1-4-16,0 2 1 0,2-1-2 15,-4 0 3-15,3 4-2 0,-1-2 4 0,-2 1-3 16,-1-2 0-16,0 3 1 0,-1 1 0 0,7-2 2 0,-11 1-4 16,9 2 2-16,-6-1-2 0,8 5-1 0,-6-6 2 15,2 0 2-15,-8 4-3 0,6-2 0 16,-6-3 0-16,6 0 2 0,-5 2-1 0,5 0 3 15,-9-2-4-15,6 2 1 0,-1-3 1 0,2-3-4 16,-4 2 2-16,0-2-1 0,2 0 2 0,-2-3 2 0,6 2-1 16,-6-2 0-16,0 2-2 0,6-2-1 0,-4-2 2 15,-2 1 1-15,6-1-1 0,-6-2-1 16,0-4-4-16,0 10 4 0,4-5 3 0,-2-2 0 16,-2 2-2-16,1 1 4 0,-1-6-2 0,6 7-1 0,-6-2-1 15,0-5 1-15,5 9 3 0,-5-5-7 0,1 1 4 16,-1-5 2-16,0 7-5 0,0-2 4 0,0-5 0 15,0 0-1-15,5 10-1 0,-5-10 1 0,0 0 1 16,-5 8-4-16,5-8 2 0,6 4 1 0,-6-4 1 16,-6 6-1-16,6-6-1 0,0 0 3 0,0 7-2 15,0-7 1-15,0 0 0 0,0 0-2 0,0 0-1 16,0 0 2-16,-1 8 1 0,1-8-3 0,0 0 1 16,0 0 2-16,0 0 0 0,0 0-3 15,0 0 4-15,0 0-1 0,0 0 1 0,0 0-1 0,-5 1 1 16,5-1-5-16,0 0 5 0,0 0-1 0,0 0-1 15,0 0 7-15,0 0-5 0,0 0-2 0,0 0 0 16,0 0-1-16,0 0 3 0,0 0-2 0,0 0 1 16,0 0-1-16,0 0 1 0,0 0 2 15,0 0 0-15,0 0-6 0,0 0 3 0,0 0-1 0,0 0-1 16,0 0-34-16,-13 3-40 0,7 4-52 0,-2-1-69 16,-6 5-195-16,-2 2-425 0,-7 3 188 0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20T10:51:44.49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A05740E-E907-4C99-AFCA-A0A40AC0A735}" emma:medium="tactile" emma:mode="ink">
          <msink:context xmlns:msink="http://schemas.microsoft.com/ink/2010/main" type="inkDrawing" rotatedBoundingBox="16482,10989 19236,10952 19252,12083 16497,12119" semanticType="callout" shapeName="Other"/>
        </emma:interpretation>
      </emma:emma>
    </inkml:annotationXML>
    <inkml:trace contextRef="#ctx0" brushRef="#br0">4 999 39 0,'0'0'87'0,"0"6"6"0,0-6-2 16,0 6-7-16,0-6 2 0,0 0-1 0,0 0 3 16,0 0 6-16,0 0-3 0,0 0 0 0,0 0 6 15,0 0 1-15,0 0 0 0,0 0-3 0,-5 5 3 16,5-5 0-16,0 0-7 0,0 0-12 0,0 0-5 15,0 0-6-15,0 0-4 0,8-15-4 0,-8 7 5 16,3 0-4-16,0 1-6 0,-2 2-1 0,6-5-1 16,-4 2 7-16,0 1-5 0,3-4-6 0,-5 5-1 15,5-5-1-15,0 2-1 0,-4 0-9 0,4 2 0 0,0-4-6 16,0 1-1-16,-2-1-1 0,5 0-1 0,-7 4 2 16,4-3 5-16,-4 3-5 0,4-4 0 15,0 0-4-15,0 4-3 0,0-2-3 0,0-3 0 16,1-1-5-16,-5 2 1 0,4-2-3 0,0 4 3 15,2-1 2-15,-4-1 3 0,4 0-5 0,-1-2-4 0,1 2 2 16,-2 2 0-16,4-3-6 0,0-1 3 16,-1 4 5-16,1-4-9 0,-1 2-1 0,3 3 2 15,0-7-4-15,1 6-2 0,-3-6 1 0,4 6 2 16,-2-5-3-16,1 2 0 0,1-2 5 0,1 5-7 0,3-5 3 16,-4 5 0-16,1-4-3 0,5-2 3 0,-2 3-3 15,2-1 0-15,-7 1 5 0,2 3-5 0,3-2 1 16,-1 0 0-16,-3 4 0 0,4-3 2 0,-4 2-4 15,-1-1 0-15,1 1 1 0,-7 1 0 16,4 4-1-16,-2-5 1 0,-1 0 20 0,2 6 2 0,2-2-3 16,-1-2-3-16,-5-2-3 0,4 2-1 0,4-1-1 15,1-5-2-15,0 2 0 0,-1 3-2 16,0-2-2-16,4-2-1 0,-3 2 2 0,3-2-1 0,-3 1-1 16,2 3-3-16,-2-1 4 0,-2 1-3 0,0 0 0 15,0 0 1-15,-2 1-1 0,-1-1 1 0,6-1-3 16,-4 1 4-16,1 4-4 0,2-6 0 0,-1 3 2 15,0 3-2-15,2-4-2 0,1 0 3 16,-1-3 0-16,3 3-4 0,-1 2 6 0,1-2-2 16,1-3 2-16,0 6-2 0,-5-1 22 0,12-4 2 0,-7 2-7 15,-1 3 1-15,1 1-3 0,0-1-1 0,-1-2-4 16,1 2 2-16,-2 0-3 0,2 1 4 0,0 3-4 16,1-3 0-16,-2-1-2 0,1 4 1 0,4-3 2 15,1 3-7-15,-7-2 2 0,7 0-5 16,-5 2 6-16,0 0-5 0,-4 2 3 0,4-2 0 0,-2 2-4 15,2-4 3-15,0 2-6 0,-2 2 8 0,1 0-9 16,1-2 5-16,0 3-4 0,-1 2 5 0,1-5-3 16,0 3 3-16,-1 1-3 0,7 1 0 0,-8 0 0 15,8-3 2-15,-6 1 2 0,7 1-2 0,-8-2-2 16,3 2-1-16,3 1-2 0,-5 0 0 0,1-1 5 16,-1 2-2-16,0-1-1 0,-1 1 2 0,-2 1 15 15,1-2-19-15,0 2 0 0,-3 0 1 0,0 3 1 16,2-2 5-16,-3 0 1 0,-1 2-7 0,1-1 0 15,-4 2 1-15,4 2 1 0,1-1-1 0,-4 1-1 16,2-4-2-16,0 5 0 0,-6-4 5 0,7 4-2 16,-7 1-2-16,5-3 6 0,-4 3 0 0,3-1-3 15,-8-3 2-15,7 5-2 0,-2-3 3 0,-1 0 0 16,-1 1-4-16,2-2 2 0,-2 2-2 16,1 0-2-16,1 3 6 0,0 0-1 0,2-2 2 0,-1 1-6 15,2 5 2-15,-2-4-1 0,-2-3 1 0,6 1 1 16,-3 1-1-16,-2-1 1 0,1-1 1 0,-3-1-2 15,4 1 5-15,-5-2-6 0,6 2 6 0,-2 1-6 16,-3-3-1-16,0 0 0 0,7 2 2 0,-8 0 2 16,-2 4 1-16,3-6-6 0,2 8 2 0,-5-3 2 15,0-3-2-15,3 7 3 0,-6-4-4 0,6 6 7 16,-3 1-1-16,3-3-4 0,0 1 0 0,0-4 0 16,0-1 0-16,-5 2 0 0,6-6-1 0,-6 1 1 15,5-3-1-15,0 3 0 0,0 0 0 0,-4-6 5 16,4 1-4-16,0-1 4 0,0 1-2 0,1-2 2 15,-2-2-3-15,2 1-2 0,-5-1 0 0,6-1 5 16,-2 1-2-16,1-1 0 0,-2-3-3 0,1 2-21 16,-6-3-34-16,10 4-29 0,-10-4-43 0,9 3-53 15,-9-3-67-15,0 0-248 0,0 0-538 0,0 0 238 16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20T10:51:46.30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C8CD845-8603-46C9-B120-F36656A62D88}" emma:medium="tactile" emma:mode="ink">
          <msink:context xmlns:msink="http://schemas.microsoft.com/ink/2010/main" type="inkDrawing" rotatedBoundingBox="19178,10747 22031,11019 21897,12425 19044,12153" semanticType="callout" shapeName="Other"/>
        </emma:interpretation>
      </emma:emma>
    </inkml:annotationXML>
    <inkml:trace contextRef="#ctx0" brushRef="#br0">86 1287 16 0,'-33'0'89'0,"33"0"5"16,0 0 0-16,0 0 3 0,-9-3-5 0,9 3-3 16,0 0 1-16,-11-6-5 0,11 6-6 0,0 0 5 15,-4-2-2-15,4 2-4 0,0 0 0 0,0 0-6 16,-9-5 7-16,9 5 2 0,0 0-8 0,-2-6 3 15,2 6 7-15,0-5-4 0,0 5 1 0,0 0-8 16,0-9-5-16,0 4-8 0,0 5-3 0,-3-9-6 16,0 4-3-16,3 5 12 0,-3-10-4 0,0 6-4 0,3-3-1 15,-2-1 4-15,2 0 0 0,-3-1-6 16,3-2-6-16,0-3 0 0,-3-1-5 0,3 1 6 16,0-3-3-16,6 1-5 0,-6-2 0 0,0 0 0 15,2-1-4-15,1-5 3 0,0-1-10 0,0 7 1 0,2-6-3 16,1-1-3-16,0 3-4 0,1-3-1 15,-1-1 1-15,6 1-3 0,-4 0-3 0,-1-1 0 16,7 1 7-16,0-10-8 0,-1 10 1 0,-2 0 1 16,9-9-2-16,-5 11-3 0,4-12-2 0,4 7 1 15,3-1 2-15,-1 3 0 0,-2 7 14 0,3-9 3 0,-2 10-9 16,-4-4 2-16,4 2 1 0,0 2-5 16,-1 3 1-16,4-6 21 0,-1 5-6 0,9-4-5 15,1-2-3-15,-1 6 0 0,-2-6-4 0,-6 8 2 16,-1 0-4-16,-2-3-3 0,3 10 1 0,4-10 1 0,-3 3-6 15,7-2 3-15,3-1-7 0,-9 6 4 0,1 1-4 16,8-3 3-16,-11 3-3 0,5 0 8 0,-5 0-7 16,6 1 1-16,-6 1-2 0,2-1 1 15,3 2-2-15,-3 1 2 0,-2 2-4 0,2-2 1 16,-2 4 2-16,-3-1-2 0,3 3 2 0,-1 0-2 0,1 0 2 16,1 0 1-16,-3 0-4 0,2 1-1 0,1-1 2 15,-3 2 0-15,3 2-3 0,-1 1 1 16,0 1 0-16,0-2 4 0,4 2 0 0,-1-1-4 15,2 2 0-15,-4-2 7 0,4 2-6 0,-2 0 1 0,1 2 1 16,-3-2-1-16,4 2 1 0,-2-1-2 0,2 0 2 16,-3 0-1-16,1-1-4 0,-1 2 2 0,-2 0 0 15,5 0 1-15,-5 0 0 0,0-1 2 0,2-1-2 16,-5 4 0-16,-1-3 2 0,4 2-1 16,-7-2-1-16,0 2 2 0,-2-1-1 0,-3 2 0 0,3 0-2 15,3 3 7-15,-1-2-5 0,-5-1 1 0,-1 2-3 16,1-4-1-16,4 7 2 0,-5-5 0 0,0 5 1 15,2-4-1-15,-2 3 1 0,-1-2-1 0,-4 5-1 16,5-2 5-16,-8-1-6 0,8 4 2 16,-7 3 2-16,1-5-2 0,4 4 5 0,-6 3-4 0,2-6 4 15,-2 4-4-15,1-1 8 0,1 4-8 0,-2-7 0 16,-2 5-1-16,2-4-1 0,-4-1 2 0,4 0-1 16,-4-1 0-16,2 1 0 0,-2 0 0 0,5-4 4 15,-7 3-6-15,5-2 2 0,-4 0 0 0,4-2 0 16,-4 4 3-16,4-7-3 0,-4 5 0 0,-1-1 2 15,2-2 0-15,4 0-5 0,-5 0 2 0,2-3 1 16,-1 2 0-16,-1 1 1 0,1-2 2 0,1 4-4 16,0-5 4-16,2 6-2 0,-1-5 2 0,-2 1-3 15,-1-2-1-15,4 4 3 0,-2-6-2 0,0 5-2 16,-2 1 1-16,2-5 5 0,2 1-3 0,-4 0 2 16,4 0-3-16,-4-1 0 0,1 3 1 0,1 0-4 15,-3-3 4-15,3 3-1 0,-3-2 0 0,3 0-2 16,-3-1 4-16,0-1 4 0,1 0-7 0,1 0-1 15,-2 1 8-15,0-1-3 0,4-3-1 0,-2 0-5 16,-2-4 3-16,1 9-2 0,-1-9 4 0,0 5-1 16,0-5-1-16,0 0 2 0,0 0 0 0,0 0-1 15,0 0-18-15,0 0 2 0,17-19-1 0,-9 8 4 16,-1-4 1-16,2-6-1 0,2 1 0 0,-2-5 7 16,-1 0-5-16,1-3-13 0,0 3-1 0,-2-2 6 15,1 3 1-15,-2 1 3 0,0 2-1 0,1 3 4 16,-3 3-4-16,-1 3 4 0,3 0 1 0,-6 5 1 15,1 0 0-15,-1-1-1 0,5 2 1 0,-4 3 0 16,-1 3-1-16,0-7 3 0,0 7-2 0,0 0 6 16,0 0-6-16,0 0 0 0,-6 16 5 0,0-5 0 15,5 0-2-15,-6 1 3 0,7 1 0 0,-1 0 2 16,-5 0 0-16,0 3 0 0,3-2-2 0,0 1 0 16,1-2 1-16,-4-1 2 0,-1 1-1 0,4-1-1 15,-3-1 1-15,0-2-1 0,0 0 2 0,1-3 0 16,-1 1 1-16,1-1 1 0,2-1-1 0,-4-3 2 15,1 3 6-15,-2-2 8 0,2 1 1 0,-3-4 6 16,2 2-3-16,7-2 1 0,-19-3-2 0,10-1 0 16,0 1 0-16,0-1-3 0,0-3-7 0,-2-4 3 15,2 3 2-15,-3-3-5 0,0-1-2 0,5 5-2 16,-5-6 1-16,5 5 1 0,4 0-2 0,-1-2-25 16,-4 2-19-16,2 2-23 0,5-1-35 0,-4 0-34 15,-1 3-46-15,5-2-47 0,-1-1-235 0,2 7-495 16,-4-8 219-16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20T10:51:47.82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50505B0-4521-4C97-B39B-9718696801B8}" emma:medium="tactile" emma:mode="ink">
          <msink:context xmlns:msink="http://schemas.microsoft.com/ink/2010/main" type="inkDrawing" rotatedBoundingBox="18388,8702 19571,8550 19593,8727 18411,8879" semanticType="callout" shapeName="Other"/>
        </emma:interpretation>
      </emma:emma>
    </inkml:annotationXML>
    <inkml:trace contextRef="#ctx0" brushRef="#br0">91 241 59 0,'0'0'152'15,"-6"-4"-4"-15,6 4-15 0,-7-6-13 0,7 6-16 16,-2-4-7-16,2 4-13 0,0 0-5 0,0 0-16 15,0 0-5-15,0 0-7 0,0 0-3 0,0 0 16 16,29 4-1-16,-10-4 2 0,0 2-4 0,8-4-2 0,5-2 1 16,5 3 13-16,10-6-4 0,-3-1-6 15,6-1-2-15,3 0-3 0,3 0-3 0,18-7 1 16,-21 8-7-16,6-3-4 0,-3 1-5 0,3 5-2 16,-6-8 5-16,-3 9-5 0,-3-1-4 0,0 0-3 15,-6 2-4-15,-11-2-3 0,-2 3-3 0,-8 2 0 0,-2-3 1 16,-7 3-3-16,-1 0 6 0,0 0 18 15,-10 0 31-15,16 0 12 0,-16 0 10 0,9 0-9 16,-9 0-10-16,0 0-7 0,0 0-7 0,-33-7-6 16,6 7-6-16,-10-1-8 0,-8 0-2 0,-6-3-7 0,-1 8-3 15,-5-3-3-15,1 0-3 0,-2-1-2 0,2 5-3 16,-3-3-1-16,9-2 0 0,0 5-3 0,7 1 0 16,3-4 1-16,9 0-4 0,9-1 13 15,3 1 0-15,4-2-1 0,2 0 1 0,1 0-2 16,5-2-4-16,7 2 0 0,-14 0-5 0,14 0 0 0,0 0-5 15,0 0-2-15,0 0 1 0,20-13 0 0,-5 8-4 16,11-2-2-16,15-9 8 0,-2 7-8 16,6-6 0-16,-4 2 2 0,-9 5-3 0,-8 2 2 0,-3 1-1 15,-3-1 0-15,-7 6-2 0,0-3 3 0,-4 0 4 16,-1 2-3-16,-6 1-1 0,0 0-4 0,0 0-4 16,-21 12 7-16,-11 0-2 0,-10 2 0 0,-4 1 2 15,-3 1 2-15,0 7-6 0,-4-5 1 16,2-1-28-16,4-1-30 0,3 1-38 0,0 0-56 15,3 1-78-15,0 0-81 0,-4 3-183 0,4 0-534 0,-3-8 237 16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20T10:52:10.89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2B65DB7-A857-432D-ACC5-81CB87A14D26}" emma:medium="tactile" emma:mode="ink">
          <msink:context xmlns:msink="http://schemas.microsoft.com/ink/2010/main" type="writingRegion" rotatedBoundingBox="9318,5057 3648,4299 3925,2226 9595,2983"/>
        </emma:interpretation>
      </emma:emma>
    </inkml:annotationXML>
    <inkml:traceGroup>
      <inkml:annotationXML>
        <emma:emma xmlns:emma="http://www.w3.org/2003/04/emma" version="1.0">
          <emma:interpretation id="{16084EAF-C58D-4661-ADA2-95DEB4DDCF0E}" emma:medium="tactile" emma:mode="ink">
            <msink:context xmlns:msink="http://schemas.microsoft.com/ink/2010/main" type="paragraph" rotatedBoundingBox="9318,5057 3648,4299 3925,2226 9595,29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3D310A3-8CB9-4996-9D96-488D7FA00B87}" emma:medium="tactile" emma:mode="ink">
              <msink:context xmlns:msink="http://schemas.microsoft.com/ink/2010/main" type="line" rotatedBoundingBox="9318,5057 3648,4299 3925,2226 9595,2983"/>
            </emma:interpretation>
          </emma:emma>
        </inkml:annotationXML>
        <inkml:traceGroup>
          <inkml:annotationXML>
            <emma:emma xmlns:emma="http://www.w3.org/2003/04/emma" version="1.0">
              <emma:interpretation id="{90691B56-E5EB-48EA-9544-44652ECB0C30}" emma:medium="tactile" emma:mode="ink">
                <msink:context xmlns:msink="http://schemas.microsoft.com/ink/2010/main" type="inkWord" rotatedBoundingBox="9318,5057 3648,4299 3925,2226 9595,2983"/>
              </emma:interpretation>
            </emma:emma>
          </inkml:annotationXML>
          <inkml:trace contextRef="#ctx0" brushRef="#br0">11767 476 5 0,'0'0'200'0,"0"0"5"16,0 0 4-16,0 0 5 0,0 0-3 0,0 0 17 16,6 4-8-16,-6-4-9 0,0 0-22 0,0 0-7 15,0 0-7-15,1-16-15 0,-1 8-14 0,0 0-16 16,0-6-3-16,-1 0-7 0,-4 0-4 0,5-3-15 15,0-2-5-15,-6-6-11 0,6 1 6 0,-6 0-8 16,3 2 3-16,-2-1 16 0,5 1-20 0,-6 4 9 16,-1 1 11-16,7 4-6 0,-6 0-4 0,6 5-26 15,-6 2 16-15,4-5-4 0,-1 5-4 0,0 1-5 16,3-1 5-16,-6 3-18 0,6 3-13 0,0 0-4 16,0 0-5-16,0 0-5 0,0 0-6 0,0 0-1 15,0 26-4-15,0-11 1 0,6 14-1 0,-6-3 17 16,6 3 3-16,2 9 0 0,-1-1 1 0,5 2 4 15,-4-1-3-15,3-2-2 0,-2 2-17 0,4 3-1 16,-1-1 7-16,0-2-2 0,-2 1 0 0,0-2 1 16,-1-8-2-16,-1-4-4 0,-1 4-12 0,-1-6-50 15,2-1-30-15,-2-5-50 0,-1 1-36 0,-4-3-35 16,4-1-41-16,-5 0-46 0,0-6-45 0,-3-2-332 0,0-1-712 16,-5-2 315-16</inkml:trace>
          <inkml:trace contextRef="#ctx0" brushRef="#br0" timeOffset="378.575">11490 489 1599 0,'-20'-33'-17'0,"6"7"90"0,2-2 12 0,-1-6-7 16,1 8 34-16,-2 1 2 0,0 0 1 0,2 1 26 16,-1-2 2-16,5 2 1 0,-5 1 6 0,0 3 13 15,3 6 4-15,-1 0 18 0,5 0-16 0,-1 5 2 16,-1 0 4-16,1 2-8 0,2 0-8 0,-1 3-13 15,3-3-19-15,-2 4-12 0,5 3-12 0,0 0-8 16,0 0-13-16,0 0-9 0,-7 14-5 0,8-2-6 16,5 4-11-16,2 2 2 0,4 7-8 0,0 10-4 0,0-7-5 15,8 8-1-15,-3-6-4 0,2 6 0 0,2-5-7 16,-1 2-11-16,-5-8 8 0,3 8-3 16,-6-5 2-16,4 4-3 0,-4-4 3 0,-11-3-6 15,5 0-2-15,0 0-1 0,2-2 2 0,-8 0-4 16,0 1-4-16,-2-6 8 0,-5 5 0 0,-4-8 0 0,4 1-5 15,-9 2 5-15,-2-8 1 0,0 1 0 0,-5 0-3 16,-5-4 0-16,-3-1 2 0,4 0 2 0,-1-5-5 16,0-2 2-16,1-1 0 0,0-6 0 15,1 5-13-15,0-8-39 0,1-2-39 0,4-2-47 0,7 0-55 16,-3 5-66-16,2-5-56 0,8 5-75 0,-1-2-342 16,-1-1-778-16,1 3 345 0</inkml:trace>
          <inkml:trace contextRef="#ctx0" brushRef="#br0" timeOffset="1238.279">10511 522 1711 0,'-17'-2'44'0,"-2"1"36"0,-1-3 20 15,2 1 31-15,4-1 0 0,-2 0-8 0,5 1 6 16,2-2 15-16,-2 3-1 0,4-1 7 0,1 3 9 0,-3-2-6 15,9 2-4-15,-11-3-11 0,11 3-5 0,-7-6-20 16,7 6-8-16,-6 0-1 0,6 0-24 0,0 0-5 16,0 0-5-16,0 0-12 0,19 9 6 0,-5-7-12 15,-1 3-4-15,7 4 4 0,-6 0 5 0,13-3-7 16,0 7-1-16,-1-5-4 0,1-1-2 0,6 4-8 16,7 0-2-16,1 1 8 0,-5 0-4 15,3 5 13-15,-12-6-1 0,7-1 5 0,-3-3-13 16,-3 4-5-16,3-2-3 0,-6 2-1 0,0-2-6 0,1-3 3 15,-6 1-4-15,2 0 2 0,-2-4 0 0,0 1 10 16,-1-2 6-16,-3 0 2 0,3-2 1 0,1 0-7 16,0 0-5-16,-7 0-2 0,5 0-8 0,-3 0 1 15,-7 0 3-15,-8 0-8 0,15 0 0 0,-10 1-3 16,-5-1 2-16,12 4-3 0,-12-4 13 0,7 9 4 16,-7-2 5-16,-1 0-4 0,-4 1 2 0,1 2 2 15,-5 0 6-15,0 2 8 0,-5-1 0 0,-3 2 0 16,-4 0-5-16,-5-1-2 0,-1 1-7 15,-12 3 2-15,-2-2-2 0,-1 0-6 0,-5-3 5 0,-2-1 0 16,-4-3-3-16,2 2-3 0,1-4-2 0,-1-2-2 16,2 1-4-16,2-4 2 0,8 0 0 0,-2-3-2 15,8 2-1-15,0-2 1 0,5 0-4 0,-5-2 1 16,9-1 6-16,-2-3 8 0,2 2 1 0,1-2 0 16,8-2-15-16,-4-3 11 0,-6-1-4 0,10 0-5 15,-4-4-3-15,0-2-15 0,4-1 15 0,-3 1-3 16,5 0 2-16,-3 1-8 0,4-3 1 0,-4 1 0 15,4 3 1-15,-1 0-4 0,0-2 1 0,5 5 0 16,-4-1-2-16,5 5-1 0,-1-2-4 0,0 2 2 16,2-2-4-16,-1 6 5 0,1-3-5 0,0 2 5 15,1 4-4-15,4-5 0 0,-2 5 1 0,0 0-2 16,3 5-4-16,-8-7-1 0,8 4 2 0,0 3 0 16,0 0-1-16,0 0-2 0,0 0 1 0,0 0 0 15,-20 10 1-15,17-2 0 0,-1-2-1 0,-4 5 1 16,1 2-3-16,-4 2 5 0,4 0-2 0,1-1 1 15,-4 9-5-15,-2 0 5 0,0-2 0 0,5 3 0 16,-5 0 4-16,4-2 1 0,0 3-4 0,2-7 2 16,6 2-4-16,-6-2 1 0,0 0 1 0,5-4-1 15,-2 1 1-15,6-1-1 0,-3-3 2 0,6-1-4 16,-5 1 3-16,5-1 1 0,2-2-4 0,4-2 4 16,-1 0 0-16,4-1 1 0,0-3-1 0,5 0-1 15,-1-2 1-15,-1 0 3 0,2-2 0 0,1 0-1 0,6-4-1 16,-1 1-1-16,-3-2-1 0,-3 0 0 0,-1 1-13 15,4-2-17-15,-6 0-4 0,-1 1-16 16,-2 0-13-16,-7 1-15 0,7 0-16 0,-3 1-13 16,-10-1-34-16,5 1-40 0,-6 0-40 0,0-3-44 15,-6 4-48-15,-2 0-43 0,2 1-42 0,-6-1-54 0,-6 0-244 16,2 1-756-16,-4 0 334 0</inkml:trace>
          <inkml:trace contextRef="#ctx0" brushRef="#br0" timeOffset="2055.505">10640 1425 193 0,'12'2'348'0,"0"-2"0"15,-3 0-3-15,3-2 3 0,0 4-12 0,-3-4-8 16,3 2-23-16,-3-3-27 0,3-3-25 0,5 2-19 16,-6 3-33-16,2-3-16 0,1-2-28 0,4 1-5 15,-4-1-23-15,-2 3-53 0,-3 2-55 0,1-2-54 16,-5-1-49-16,-5 4-45 0,9-1-68 0,-6-5-88 15,-3 6-304-15,-12-7-635 0,1 2 282 0</inkml:trace>
          <inkml:trace contextRef="#ctx0" brushRef="#br0" timeOffset="1830.556">9891 776 53 0,'0'0'205'0,"-14"0"-15"0,14 0-5 0,-12-3-1 16,12 3-8-16,-20 3-13 0,13-2-2 0,-8 3-6 15,-3 0-16-15,-10 7-6 0,1 2-8 0,-2-1-7 16,-5 0 1-16,3 2-4 0,3-3 0 0,0 0 4 16,3-4 7-16,-3 1 10 0,10-4-4 0,3-2-5 0,-4 2 12 15,5-4 0-15,0-5-7 0,1 0 2 0,-5-3 12 16,7 1-1-16,0-6-9 0,-2-5-5 0,-1-7-34 15,5 1 8-15,-2-1-13 0,2-1-12 16,-1-2-8-16,1 0-5 0,-5-8-7 0,2 9-3 16,0 4-18-16,-2-3 3 0,-1 3-2 0,2-4-5 0,-7 7-6 15,0 0-6-15,1 4 8 0,-3 3-12 0,3 2 3 16,-1 4-7-16,0-2-1 0,5 4-4 16,-4-2 3-16,3 1-1 0,6 2-2 0,2 1 1 0,-2-1 7 15,4 2 3-15,0-2 5 0,6 4-12 0,-6-7 0 16,6 7-1-16,18-14 0 0,-9 3-5 0,12-3 2 15,0 3-3-15,9 0 0 0,10-7-5 0,-2 7-1 16,7-9-13-16,-6 12 21 0,2-3-5 16,-9 5-3-16,-2 6 6 0,0 2 2 0,1 1-19 15,-12-2 12-15,-4 6 1 0,4 1-3 0,-6-1 0 0,1 5 1 16,-7 0 3-16,-1 1-2 0,0 2 2 0,-4 10-4 16,-5 0-1-16,-2 4 2 0,-10 9-1 0,-3-2 8 15,3 0-8-15,-9 4 0 0,3 0 3 16,-8 3-2-16,2-3 1 0,-4 7 1 0,4-3-6 0,-2 1 7 15,-17 12-4-15,20-15-2 0,-1 2 3 0,1-5 1 16,8 3-2-16,1-3 2 0,-4-1 1 16,9-12-4-16,1 9 0 0,5-6 4 0,2-3-2 0,4 1 0 15,0-9-4-15,1 6 6 0,4-3 4 0,2-4-5 16,-1 1 10-16,6 1-7 0,5 1 15 0,3-5 10 16,-2-2 6-16,3-5 2 0,11 3 2 0,-3-7-4 15,10-4 3-15,2 0-5 0,6-11-3 16,-5 0-2-16,3-2 1 0,2-3-7 0,-6-1-2 0,-3-1-40 15,3 3-28-15,-6-2-40 0,4 4-46 0,-10 1-54 16,-2 3-58-16,0 1-69 0,-1-3-80 0,-5 0-321 16,5 1-773-16,-1 7 342 0</inkml:trace>
          <inkml:trace contextRef="#ctx0" brushRef="#br0" timeOffset="2526.498">8218-268 8 0,'-2'-9'327'0,"1"4"-2"15,-4-1-8-15,5 0-10 0,0 6-15 0,-1-7-12 16,1 7-26-16,-5-5-24 0,5 5-28 0,0 0-8 15,0 0-24-15,0 0 26 0,6 18-12 0,0-4-4 16,8 10-10-16,0-1-19 0,-2 12-1 0,7 7-36 16,-4-4 1-16,5 10-10 0,-2 1-8 0,2 18-8 15,1 0-5-15,-6 0-8 0,3 0-5 0,-4-21-7 16,-2 4-12-16,2-5-25 0,-5-2-52 0,4 0-45 16,-4-3-51-16,1-1-40 0,-7-10-60 0,-3-2-62 15,0-3-54-15,0-6-266 0,-3 0-652 0,-4 0 289 16</inkml:trace>
          <inkml:trace contextRef="#ctx0" brushRef="#br0" timeOffset="3114.11">7818-243 1932 0,'-13'-24'-10'0,"1"3"6"0,3 7 11 16,1-1 8-16,4 6 23 0,-1 1 5 0,2 1-7 15,-3-1 1-15,6 8 11 0,-5-2 11 0,5 2 6 16,0 0 34-16,6 21-7 0,1-7-2 0,-1 3-2 16,4 5 2-16,-1 3 17 0,3 2-5 0,2 1-4 15,1 5-7-15,6 2 10 0,-7 0-9 0,3 1-1 16,1-4-11-16,1 2-10 0,6 0-1 0,-6-1-7 16,-4-2-14-16,5 7 6 0,-2 0-3 0,-3 4-5 15,0-9-3-15,-2 4-3 0,-7-10-6 16,-3 4 0-16,1-2-20 0,-4-2 5 0,-6-1 9 15,3 2-1-15,-8-3-5 0,-2-1 6 0,-2-4 2 0,3-6 11 16,-4 2-2-16,-2-5 5 0,-3 0-6 0,1-4 3 16,-5-1 7-16,5-5-3 0,-7-2-3 0,1-1-2 15,2-9 0-15,-6 0-2 0,2-2-20 0,4-5 15 16,0-1-3-16,1 1-9 0,-2-11-1 0,0 9-2 16,10-2-14-16,-3 2 13 0,3 1-5 0,1 0-3 15,5 4 4-15,0 7 1 0,0-5-8 0,3 6-1 16,0-1-2-16,-1 1-12 0,4 2 14 0,-7 1-1 15,4-1-2-15,6 5 1 0,-9 0 1 0,9 0-5 16,-18 9 1-16,11-2 3 0,-2 1 6 0,-2 4-14 16,0 2 2-16,1 1 2 0,1 0 3 0,-2 8-12 15,5-5 15-15,-3 6 0 0,1-3-4 0,2 1 2 16,0 2 4-16,6-1-10 0,-1-3 4 0,1-6-5 16,0 4-14-16,6-1 18 0,-3-3 0 0,1 1 5 15,2-7-2-15,1 1-6 0,0-1 14 0,2-1-1 16,2-4-8-16,4 0 1 0,5-2-2 0,-1-5 6 15,1 1-7-15,3-4 3 0,1-2-3 0,-2 1 5 16,4-3-3-16,-5-3 2 0,1 3-1 0,3-1-22 16,-4-2-8-16,1 2-39 0,-9 1-44 0,1-1-28 0,-4-1-35 15,-7 2-48-15,2 4-56 0,-5-1-55 16,-5-3-265-16,-2 5-646 0,-4 2 286 0</inkml:trace>
          <inkml:trace contextRef="#ctx0" brushRef="#br0" timeOffset="3834.151">7449 445 139 0,'0'0'193'16,"-12"0"-1"-16,12 0 1 0,-13 4-5 0,8-2-6 15,5-2-5-15,-17 0-8 0,8 4-10 0,2-3-8 16,-11 0-2-16,4 4-7 0,-1-3-8 0,-3 0-2 15,3 3-4-15,-3-1-4 0,1 1-2 0,-3-5-5 16,4 6 6-16,-1-6 2 0,-1-4-5 0,0 2-1 16,4-3 0-16,-1 4 1 0,0-7-2 0,-2-1-14 15,2 1-6-15,1-3-13 0,1-1-4 0,-1-1-4 16,7 1-4-16,-6 2-7 0,10 1-3 0,-7 1-4 16,7-7-3-16,-2 2-10 0,-1 4-4 0,6-1-3 15,-1 2-5-15,-4-1 0 0,5 0-6 0,0 5-2 16,0 4-6-16,-1-8-3 0,1 8-4 0,-6-8-1 0,6 8-3 15,0 0-12-15,0 0 4 0,0 0 9 16,0 0-3-16,0 0 2 0,0 0-3 0,-14 15 1 16,8-8 3-16,-2 7-4 0,2-4 1 0,-7 5 0 0,5-4 4 15,-4 4-9-15,-5 1 0 0,4 0-1 16,-4 3 0-16,4-7 6 0,-1 2-3 0,0-3-8 16,2-3 8-16,-1 4 7 0,2-2-9 0,-1-5 8 15,0 1-5-15,4-2 9 0,1 0 19 0,-1-4 16 16,1 3-4-16,7-3-4 0,-19-8-3 0,9-1-5 0,1 0-2 15,-5 1-3-15,7-7-4 0,-6 0 0 16,1-6-4-16,5-7-3 0,-5 7 2 0,3-7-19 16,-3-8 12-16,4 5 0 0,-6-1-1 0,1-2-4 15,-2 1 3-15,4 4-15 0,2 5 9 0,-5-2 3 0,4 1 0 16,-4 1-3-16,4-3 1 0,-4 3-16 0,3-1 16 16,-2 5 0-16,-1-4-1 0,1 5 1 0,3 2-3 15,0 3 2-15,1 1-2 0,-3 2-1 0,-2-1 4 16,2 1-8-16,-2 5 2 0,8-1-1 15,-3-1 1-15,-3 5-2 0,5 0-1 0,-4 1 2 0,2-1-3 16,3 0 9-16,-2 2-8 0,8 1 3 0,-12-8 1 16,5 7 1-16,1-3 1 0,3-1 2 0,-2-1-17 15,7-4 16-15,-6-4 1 0,6-1-7 0,3-9 4 16,4 0 15-16,4-9 14 0,-5 5-20 0,11-7 13 16,0 2-6-16,2-7-2 0,0 2-4 0,8-2 6 15,4 0 1-15,3 4-8 0,13-18 1 0,5 3-7 16,-13 14 1-16,-2 2-1 0,2 3 0 0,5-1-38 15,-6 7-19-15,0 1-37 0,-4 9-40 16,-1 1-36-16,-9 6-42 0,1 6-44 0,-12 6-37 0,3 1-57 16,-6 9-314-16,-4-1-714 0,-7 8 316 0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20T10:51:51.09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72766E7-2936-49BE-A730-61B59AADBB11}" emma:medium="tactile" emma:mode="ink">
          <msink:context xmlns:msink="http://schemas.microsoft.com/ink/2010/main" type="inkDrawing" rotatedBoundingBox="10423,4610 12310,4575 12312,4692 10425,4727" shapeName="Other"/>
        </emma:interpretation>
      </emma:emma>
    </inkml:annotationXML>
    <inkml:trace contextRef="#ctx0" brushRef="#br0">-1963 2427 115 0,'8'0'236'0,"-8"0"7"0,9-2 6 16,-9 2 3-16,0 0-1 0,7-2-4 0,-7 2-12 15,0 0-12-15,3-5-6 0,-3 5-9 0,0-7-19 16,0 7-11-16,-3-9-11 0,0 3-7 0,2 2-12 16,-5-1-11-16,0-1-2 0,-5-1-22 0,-1 2-7 15,-2 0 1-15,-1 0 17 0,-3-1-18 0,-2 2-10 16,-5-1-7-16,-3-1-11 0,-5 3-3 0,-8-1-6 16,2 2 1-16,-3 1-2 0,-1-2 2 0,-2 2-1 15,-4-2-4-15,0 1 1 0,0 4-4 0,-1-2-2 16,-3 4-5-16,-1 2-1 0,-4-2-12 0,-17-1 0 15,20 5-6-15,1-5 0 0,1 7-3 0,-2-5-2 0,-2-2 0 16,2 6-2-16,1 0 5 0,1-3 4 16,0-2-2-16,2 6-3 0,-1-6 0 0,7 0 5 15,1-1-7-15,0-3 2 0,2 0 12 0,13 0 7 16,-1-3 1-16,7 1 1 0,-3 2-8 0,7 0-1 0,-1-1-6 16,0-4-5-16,-4 2 0 0,7 0-4 0,5 0-5 15,3 2 2-15,-3-1-7 0,5 1-2 16,-2 0-1-16,1-2-12 0,8 3-51 0,-14-1-57 15,14 1-65-15,0 0-65 0,0 0-55 0,0 0-73 0,0 0-91 16,0 0-322-16,0 0-838 0,19 13 371 0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20T10:51:27.75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9651566-D1BE-4597-8F7D-0EFDC4BC51AF}" emma:medium="tactile" emma:mode="ink">
          <msink:context xmlns:msink="http://schemas.microsoft.com/ink/2010/main" type="inkDrawing" rotatedBoundingBox="12828,4378 15639,4299 15642,4416 12831,4495" shapeName="Other"/>
        </emma:interpretation>
      </emma:emma>
    </inkml:annotationXML>
    <inkml:trace contextRef="#ctx0" brushRef="#br0">1388 2151 2 0,'0'-4'214'0,"0"4"6"0,4-6-3 0,-4 6-4 0,0 0-7 16,0 0-8-16,2-7-7 0,-2 7-5 0,0 0-12 15,0 0-10-15,-2-8-16 0,2 8-14 0,-6-4-2 16,6 4-1-16,-6-6 5 0,0 2-6 0,6 4-3 16,-14-3-18-16,7-2-5 0,-2 3-11 0,-2 0-11 15,2 0-1-15,-2 1-3 0,-1-2-10 0,2 1 0 16,-7 1-7-16,1-3-12 0,-4 4-1 0,2 0 7 16,-5-1 2-16,5 1-3 0,-3 1-7 0,1 3 8 15,-6-4-7-15,-1 1 5 0,0-1-2 0,1 1-1 16,2 0 1-16,0 3-3 0,-5-2 0 0,3 0 11 15,-2-2-5-15,0 0-4 0,-2-2 0 0,3 4 4 16,0-2-3-16,-1-2-1 0,-3 0-4 0,3 2 5 16,4-1-1-16,-6-2-8 0,-9 2-1 0,11 0-3 15,-5 0-7-15,-5-3 2 0,-1 3-7 0,7 0 2 16,-1 0 1-16,3 1-4 0,-4-4 8 0,-5 0-4 16,12 3-1-16,-5 1-3 0,2-1 3 0,-2 0-5 15,0 2-2-15,-1-1-3 0,4 1 0 0,-3-2-1 16,4 1 1-16,-1-1-8 0,-3 2 5 0,3-1-1 15,-1 1-7-15,0 0 3 0,3 3-1 0,-5-4-3 16,0 4 3-16,-1-4-4 0,3 2-4 0,-1-1 6 16,0 5-5-16,0-5 1 0,3 5 1 0,0-4 1 15,1 1-2-15,-5 3 1 0,7-2 1 0,-3-3-5 16,1 2 0-16,0 3 3 0,0-2 25 0,0 0 0 16,-1 0-4-16,3-1 0 0,-4 0-4 0,-3-3-1 15,5 4-1-15,0-3-4 0,-7 0-2 0,-5 4-5 16,12-5 2-16,-3 2-1 0,2 0-1 0,3-2 0 15,-7 0 0-15,5 3 0 0,-1 1-1 0,1-2 0 0,1-2-1 16,-1 2 1-16,1-2-6 0,5 0 3 16,2 2 0-16,2-2 0 0,0 1-3 0,1 1 3 15,-2-4-2-15,2 2-2 0,3 0 3 0,1 2 0 16,0-2 2-16,3 0-7 0,-5 0 6 0,2 0-3 0,12 0 2 16,-9-2-4-16,9 2 2 0,-11 2 1 0,11-2-1 15,0 0-3-15,0 0 2 0,-13 0-2 0,13 0 1 16,0 0 1-16,0 0-9 0,0 0 7 15,0 0 0-15,0 0 1 0,0 0 0 0,33-2 2 0,-15 1 0 16,3 1-3-16,5-2 2 0,1 2-1 0,0-2 3 16,4 2-3-16,0-2-2 0,10 3 3 0,0-2 2 15,0-3-3-15,3 3 2 0,3 1 2 16,1 0-8-16,7 0 7 0,-7 0 2 0,3 1-2 0,2-1 7 16,-1-3-9-16,5 1 1 0,-4 0 0 0,3-1 0 15,3-5 0-15,-3 5 0 0,3-7 0 0,-4 5 4 16,1-2-5-16,-4 4 5 0,0 0-3 0,-5-4-4 15,-5 0 6-15,-1 3-1 0,-15 3-2 0,1 1-45 16,-7-1 0-16,-5 1-7 0,3 0-22 0,-3 0-19 16,-3 1-29-16,-4 0-33 0,4 2-23 0,-5 2-27 15,-1 2-48-15,-4-1-60 0,4 1-57 0,-6 0-284 16,0 7-708-16,-2-6 313 0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20T10:52:22.16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CF22F79-CAA9-4D57-81A2-2091FBCFA112}" emma:medium="tactile" emma:mode="ink">
          <msink:context xmlns:msink="http://schemas.microsoft.com/ink/2010/main" type="inkDrawing" rotatedBoundingBox="16322,14497 20003,14716 19924,16033 16244,15813" hotPoints="19812,14620 19871,15790 16550,15958 16490,14787" semanticType="enclosure" shapeName="Rectangle"/>
        </emma:interpretation>
      </emma:emma>
    </inkml:annotationXML>
    <inkml:trace contextRef="#ctx0" brushRef="#br0">0 1076 42 0,'0'0'101'0,"0"0"-3"0,0 0-16 0,0 0 17 15,0 0 4-15,0 0-12 0,8 7-6 0,-8-7-4 16,12 6-8-16,-6-3-7 0,2 1-8 0,-2 2 0 16,1-1-5-16,4-2 16 0,-2 1-4 0,3-1 2 15,3 1-2-15,3-2-3 0,-1 2-11 0,2-3 17 16,7 2-5-16,3 0-6 0,13-3-5 0,-11 0-5 16,2-6-1-16,8 3 6 0,0-1 0 0,2-3-3 15,-6-1-3-15,-7 1-2 0,11-3-5 0,-11 4-2 16,9-5-6-16,-11 4-2 0,12-2-3 0,-6 4-1 15,-7 3-8-15,5-4 5 0,-4 2-2 0,12-2-1 16,-8 6-4-16,-2 0-3 0,0 0-1 0,0 2 0 16,-2 2-2-16,5 0-1 0,-1-1-1 0,1 0-1 15,-3 1 0-15,2-1-2 0,9 7-1 0,0 0 2 16,-2-2-2-16,2-3 1 0,-9 2 1 0,10 0 2 16,3-1-6-16,2-1 1 0,-1-3 4 0,3-2-3 15,6 4-1-15,-1-3 5 0,4 1-4 0,-1-4-1 16,2 2 1-16,-1 0-1 0,-2-1 5 0,3 1-7 15,-5 0 2-15,1 1-1 0,1-2-2 0,-3 4 1 16,-2-1 3-16,-1 4-3 0,1-3-3 0,-4 4 5 16,-3 2 2-16,3 0-1 0,0 4-1 0,4-2-2 15,-8 1 8-15,1-1-9 0,2 2 0 0,-5 0 3 16,3-2 0-16,-4 1-6 0,0 6 5 0,4-5-1 16,-15-6 2-16,12 5 1 0,-9-8-2 15,-2 3 1-15,0-3 0 0,8-2 1 0,-6-4 0 0,-1 4 2 16,-2-2-2-16,-2-6 0 0,-1 5-3 0,1-5 3 15,-1 1-1-15,-3-1 3 0,4-2-4 0,-3 1 2 16,-4 0 0-16,3-1-4 0,-2-6 1 0,-2 8 4 16,7-6-1-16,-5-1-1 0,3 3 2 0,-8-2 1 15,-1 1-3-15,-3 1-1 0,0-5 3 0,0 1-3 16,-4-3 5-16,-1 3-3 0,-4-4-3 0,2 0 0 16,-5-1 2-16,0-4-1 0,0-2 0 0,-5-3 1 15,1-7 1-15,-2 6-1 0,-5-6 1 0,-3-7-1 16,5 4-1-16,-3-5-1 0,3 7-1 0,-1 0 0 15,2-2 2-15,-1 2 0 0,3 1-1 0,0 5-1 16,1 4 10-16,4-6 12 0,-4 3 1 0,-2-6 6 16,7 7-9-16,-2 0-3 0,-2 2 0 0,4 1 0 15,-3-4-3-15,-2 6 2 0,4-3-7 0,-4-2 4 16,2 3-1-16,-2 0 3 0,4 8-2 0,-4 1-1 16,-2 0 13-16,1 2-1 0,0-1 0 0,-2 1 1 15,1 3-3-15,-6-2-6 0,0 2 1 0,-7 8-3 16,4-7-3-16,-9 4 1 0,-8 4-1 0,-8-2 0 15,-3 2 0-15,-6 2-3 0,-6 2-1 0,-3 2-1 16,-16-2-2-16,16 4 3 0,-15-1-2 0,0 1 0 16,-2-5-4-16,0-1 8 0,17 5-4 15,-19-10-3-15,1 6 1 0,-4-1-3 0,1 4-2 0,2-2 1 16,-6 2 1-16,10-7-2 0,15 2 3 0,-13 1 0 16,11 0 1-16,-16 0 2 0,0-2-1 0,1 2-5 15,23-4 6-15,-1 2-4 0,1 1-1 0,-3-4 0 16,1 5 2-16,-4 0-1 0,6 0 2 15,-1-2 0-15,4 0 1 0,-3 2-2 0,0 0-4 16,-1 0 4-16,2-2 0 0,-1-3 0 0,5 5 1 16,-5 0 1-16,2-1-3 0,1 1 4 0,3 1-5 0,-2-1-1 15,-1 0 2-15,5-1 4 0,1 1-7 0,2 0 2 16,-1-1-1-16,0 2 1 0,15 0 2 0,-2 0-3 16,3 4 1-16,1-5 1 0,8 0-3 15,1 1 2-15,1-1 0 0,5 0 0 0,11 0 1 16,-18 2-3-16,18-2 0 0,-12 0 1 0,12 0-1 15,-8 7-1-15,8-7 1 0,0 0-2 0,-1 9 4 16,2 2 0-16,4-4 2 0,-5-7-3 0,7 18 4 16,-5-11-8-16,3 1 8 0,-2 2-3 0,-2 3 2 15,2-1-3-15,-1-1 6 0,-2-1-4 0,1-2 2 16,2 2 3-16,-3-2-4 0,0 2-1 0,0-2 0 16,0 2 0-16,-3-3 1 0,3 3 1 0,-1-3 0 15,1-7-3-15,-2 10 4 0,-1-5-5 0,3-5 9 16,-1 13-7-16,1-6-1 0,0-7 1 0,0 18 0 15,4-1-3-15,2-1 2 0,-3 1 3 0,5 8-3 16,1 2 0-16,4 9 1 0,-4 1-1 0,5 1 1 16,-3 6 7-16,2 1-10 0,-2 0 4 0,-1 4 2 15,-3-3-1-15,-3 5 2 0,5-2 0 0,-4-2-2 16,1-2-21-16,0 1-33 0,0-7-21 0,-6 0-32 16,-3-11-42-16,6-2-47 0,-3 1-207 0,0-9-434 15,-6-4 193-15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20T10:52:07.56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0CD792D-DF3A-464C-8E78-543C1BC10EE0}" emma:medium="tactile" emma:mode="ink">
          <msink:context xmlns:msink="http://schemas.microsoft.com/ink/2010/main" type="writingRegion" rotatedBoundingBox="14944,3381 -5753,5456 -5999,3003 14698,929"/>
        </emma:interpretation>
      </emma:emma>
    </inkml:annotationXML>
    <inkml:traceGroup>
      <inkml:annotationXML>
        <emma:emma xmlns:emma="http://www.w3.org/2003/04/emma" version="1.0">
          <emma:interpretation id="{18E18E87-B27B-4357-9443-D3B33DEC66D1}" emma:medium="tactile" emma:mode="ink">
            <msink:context xmlns:msink="http://schemas.microsoft.com/ink/2010/main" type="paragraph" rotatedBoundingBox="14944,3381 -5753,5456 -5999,3003 14698,9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A6D647B-AC02-4B75-85DB-BA771A0BF8E3}" emma:medium="tactile" emma:mode="ink">
              <msink:context xmlns:msink="http://schemas.microsoft.com/ink/2010/main" type="line" rotatedBoundingBox="14944,3381 -5753,5456 -5999,3003 14698,929"/>
            </emma:interpretation>
          </emma:emma>
        </inkml:annotationXML>
        <inkml:traceGroup>
          <inkml:annotationXML>
            <emma:emma xmlns:emma="http://www.w3.org/2003/04/emma" version="1.0">
              <emma:interpretation id="{C81B02A9-06BC-4366-8800-EF9DC4E561F1}" emma:medium="tactile" emma:mode="ink">
                <msink:context xmlns:msink="http://schemas.microsoft.com/ink/2010/main" type="inkWord" rotatedBoundingBox="14944,3381 13779,3498 13610,1815 14775,1698"/>
              </emma:interpretation>
            </emma:emma>
          </inkml:annotationXML>
          <inkml:trace contextRef="#ctx0" brushRef="#br0">10884-1551 222 0,'-6'-4'222'0,"0"-3"-7"0,-2 3-3 15,-4-7-13-15,-2 3-4 0,-1-1-6 0,-3 5-12 16,-2-6-6-16,-1-1-11 0,-5 7-5 15,-1-9-9-15,2 5-19 0,-3 0-8 0,0 2-4 16,-1 0-8-16,-1 5-6 0,1-1-8 0,-3-2-12 0,3 4-1 16,-2 0-12-16,-3 0-7 0,-7 4-2 0,11-1-9 15,-2 3 1-15,1 1 1 0,-7 3-2 0,6 1-4 16,5 0-6-16,0 3-5 0,-4-3-2 16,4 5-5-16,-6 6 2 0,3 0-5 0,8-3-2 15,-8 8 3-15,9-6-4 0,0 1 3 0,1 0 8 16,0 2 5-16,1-1-8 0,4 1 3 0,-10 8 5 0,6 1 4 15,5-7-8-15,-1 7 8 0,1 0 1 16,1 4 5-16,4-2 4 0,-2 4-4 0,4-1 7 16,2 4-9-16,1 3-6 0,1 3 6 0,-1 0 1 15,8 3-8-15,-4-2 3 0,4 4-2 0,4-4-1 16,1-3 14-16,3 0 1 0,1 1 4 0,4-5-3 16,0 1-7-16,2-1 11 0,1-4 8 0,6-2 5 0,-4 0 2 15,9-5 11-15,-3-3 1 0,1 1-6 16,4-4-10-16,-5-6 0 0,11 0 15 0,2 1-9 15,4-2-3-15,-2-6-4 0,8-4 1 0,-4-2-3 16,6-5-5-16,-3-1-4 0,9-5-2 0,-5-2 2 16,1-3-8-16,-1-5-7 0,1 0-1 0,-2-5-1 15,-1-4-7-15,-3 2-3 0,-1-1 1 0,-4 1-7 16,-3-6-2-16,-2 4-4 0,-2-5-2 0,-3 0 0 0,-2 1 0 16,1-3 0-16,-5 0 1 0,-1 0-3 15,-1-3-6-15,-5-2 7 0,-2 1 9 0,-3-5 0 16,-6-4-1-16,1-1-1 0,-2-4-6 0,-2 0 2 15,-5 3-2-15,-5-4-2 0,-3-4-2 0,-3 3-2 0,-12-14-2 16,7 16-3-16,-16-13-3 0,3 19 6 16,-4 0-6-16,-4 4-1 0,-4 2-3 0,-8 4 3 15,-13-3-4-15,-8 4 4 0,13 15-4 0,-23-3-3 16,2 4-18-16,0 7-10 0,23 2-14 0,-4 6-15 16,1 1-29-16,3 0-36 0,-2 3-42 0,7 0-34 15,-3 2-46-15,7 6-44 0,-3 1-41 0,1 2-55 0,1 5-80 16,4 2-278-16,0-1-810 0,2 3 358 15</inkml:trace>
          <inkml:trace contextRef="#ctx0" brushRef="#br0" timeOffset="-708.187">10395-1155 149 0,'-9'1'226'16,"9"-1"-4"-16,-14 1-1 0,8 0-9 0,6-1-3 16,-7 6-6-16,1-5-9 0,6-1-15 0,-8 4-15 15,8-4-13-15,0 0-14 0,0 0-12 0,0 0-11 0,-12 2-16 16,12-2-5-16,0 0-12 0,0 0-9 16,0 0-8-16,0 0-7 0,0 0-3 0,0 0-5 15,-7 0-5-15,7 0 5 0,0 0 12 0,0 0 1 16,0 0 5-16,0 0 4 0,0 0 4 0,0 0 9 15,0 0 5-15,0 0-1 0,0 0 7 0,0 0-1 0,0 0-2 16,0 0-2-16,0 0-2 0,0 0-15 16,0 0 8-16,0 0-4 0,0 0-1 0,0 0-2 15,0 0 3-15,0 0-3 0,30-8-2 0,-18 2-6 16,3 5-7-16,5-3-6 0,-1-3-7 0,9 2 0 0,-1 3-8 16,5 2-2-16,-5 0-4 0,2 2-4 0,-2-2-4 15,3 5 1-15,-4-3-2 0,1 7-5 0,-3-2-4 16,2 1 0-16,-11 3 3 0,3-4-4 15,-4 5-3-15,4-2 0 0,-9 1 1 0,3 4 13 16,-4-4 6-16,-2 3 1 0,-5 0 1 0,-2 3-4 0,-5 4 0 16,0-2-6-16,-8 4 2 0,5 1-4 0,-9 1 0 15,4-11-1-15,1-1-5 0,-6 6 1 0,6-8 0 16,2 0-1-16,1-1-2 0,-1-5 2 0,2-2 0 16,1 3 1-16,2-2-2 0,0-2 0 15,2 1-3-15,-1 1 0 0,5-4-3 0,0 0 1 0,-7 3-2 16,7-3-1-16,0 0 0 0,0 0-4 0,0 0-6 15,22-12 6-15,-11 9-3 0,1 0 1 0,5 5 1 16,1-2-10-16,-3 1 13 0,5 3-3 16,-5 2-1-16,4-3 0 0,1 4 3 0,0 1-1 0,-2-2 1 15,-3 5-3-15,0-4 2 0,-1 3-1 0,-2 2 3 16,-3 0-6-16,-3 4 6 0,0-2-4 0,-6 3 4 16,-2 2 2-16,-4 5-3 0,-7 0 5 0,-2-2-2 15,-11 6 0-15,-6 1-1 0,-1-1-2 0,4-6-1 16,-9 1 5-16,17-5-4 0,-6-4-32 0,4 0-19 15,5-10-21-15,1-3-49 0,1 0-46 0,1-3-45 16,3-5-45-16,0-8-64 0,4-8-60 0,0-4-341 16,13 0-779-16,-2-15 345 0</inkml:trace>
        </inkml:traceGroup>
        <inkml:traceGroup>
          <inkml:annotationXML>
            <emma:emma xmlns:emma="http://www.w3.org/2003/04/emma" version="1.0">
              <emma:interpretation id="{D6AF1442-9EB2-4E58-AB54-E844C7537C4E}" emma:medium="tactile" emma:mode="ink">
                <msink:context xmlns:msink="http://schemas.microsoft.com/ink/2010/main" type="inkWord" rotatedBoundingBox="12181,2903 11013,3020 10851,1399 12019,1282"/>
              </emma:interpretation>
            </emma:emma>
          </inkml:annotationXML>
          <inkml:trace contextRef="#ctx0" brushRef="#br0" timeOffset="-17720.779">13880-1018 132 0,'0'0'221'0,"0"0"4"0,0 0 2 0,0 0-7 15,0 0-7-15,0 0-9 0,0 0-2 0,0 0-12 16,-30 0-6-16,30 0-3 0,-9-7-8 0,3 4-13 15,3-1-3-15,-5 0-5 0,2-1-11 0,-1-2-6 0,2-2-3 16,-2 4-11-16,-2-5-13 0,4-3 11 0,-3-1-19 16,2-4-10-16,0-6 30 0,0 1-12 15,0-1-13-15,3-1-6 0,0 1-14 0,6 0-4 16,-1-1-8-16,-1 7-11 0,4-5-5 0,-2 4 8 0,3 1-15 16,3 4-21-16,-1-4 17 0,1 5-11 0,3 2 4 15,1 3-2-15,1 1-5 0,4 1-4 0,-1 5-3 16,4 1-2-16,-1 3 3 0,7 4 1 15,-6 4-5-15,5 1-4 0,-2 1 2 0,-4 9 0 16,-1-2-4-16,-2 0 2 0,1 3-8 0,-4 1 10 0,-2 2-6 16,-3 0-1-16,0 11 11 0,-5-11 6 0,1 12-2 15,-5-9-1-15,0 8-1 0,-3-1-2 0,-3 2-2 16,-3 1 2-16,-3 5-4 0,-2-10 5 16,-1 2-4-16,-5-2 3 0,7 1-7 0,-13-1 8 0,6 0-6 15,7-9 3-15,-15 2-1 0,13-4-14 0,-3-2 11 16,2 1-5-16,-3-5 0 0,4 1 2 0,-1-5-1 15,5 3 6-15,0-6-4 0,-1 1-3 0,3 0 2 16,3-3-4-16,0-3 4 0,3 0 2 0,-1-3-2 16,4-2 1-16,-6 6-2 0,4-2-5 0,2-4 4 15,0 0 8-15,0 0-6 0,23-4 3 0,-11 2-5 16,7-4 8-16,9-4-2 0,0 2-2 0,4 0 5 16,9-6-4-16,-3 4-5 0,1-5 4 0,-2 5-4 15,2-3-1-15,-10 2 0 0,1 3-29 0,-3-6-30 16,2 5-39-16,-8 0-35 0,5 1-36 0,-11 2-36 15,-2-1-34-15,1 5-33 0,-2 0-41 0,-3-3-45 16,-4-1-220-16,2-6-622 0,-1 7 276 0</inkml:trace>
          <inkml:trace contextRef="#ctx0" brushRef="#br0" timeOffset="-17192.589">14316-1818 30 0,'-38'-21'181'0,"0"8"1"0,1-6 4 0,0 5-13 16,-2 1-8-16,-5 2 3 0,6 0-11 0,-6 4-6 16,4 0-4-16,0 8-4 0,-1-1-11 0,-4 4-14 15,4 5-4-15,0 0-9 0,0 4-6 0,5 4-30 16,-2 0 1-16,4 6 0 0,-4 1-1 0,17-4-5 15,-8 6 0-15,3 4-4 0,3 3 4 0,4 3-2 16,1 3 0-16,4 8-5 0,0-2-4 0,5 4 6 16,-1 2-6-16,2 1 0 0,7 17-3 0,-4 0 8 15,5-16-6-15,6 15-1 0,2 0-1 0,-2 0-3 16,6 0 16-16,0-19 12 0,3 4-17 0,5 12 1 16,-1-20-4-16,3 8 0 0,-3-10 6 0,7 2-25 15,-2-5 2-15,3 2-6 0,5-10 1 0,-5 1-2 16,1-4 3-16,5-6 5 0,5-1 2 0,-1-2 7 15,3-8-4-15,1-3 2 0,3-4 2 0,-2-5 17 16,5-3-6-16,-6-5 2 0,7-3-2 0,-3-10-1 16,1 3-12-16,-2-6 5 0,1-2 3 0,-4-5-4 15,1-4-5-15,1-2-1 0,-10 0 8 0,11-17 1 16,-17 11-5-16,0-6 6 0,-1-14 0 0,-12 12-2 16,-7-1-8-16,-1-20 0 0,-12 5-7 0,-1 18-6 15,-12 7-4-15,4-7 4 0,-7 2-4 0,-6 2-5 16,-3 6-1-16,-3-2-2 0,-5 9-2 0,-2 6-1 15,-7 1-3-15,-5 3 0 0,0 6-5 0,-23 0-37 16,22 8-30-16,1 6-31 0,1 2-38 0,10 2-49 16,0 3-40-16,4 6-64 0,2 4-74 0,2 5-366 15,10 3-781-15,-6 3 347 0</inkml:trace>
        </inkml:traceGroup>
        <inkml:traceGroup>
          <inkml:annotationXML>
            <emma:emma xmlns:emma="http://www.w3.org/2003/04/emma" version="1.0">
              <emma:interpretation id="{76AEF682-FB2E-433D-8952-E9CCAE95923A}" emma:medium="tactile" emma:mode="ink">
                <msink:context xmlns:msink="http://schemas.microsoft.com/ink/2010/main" type="inkWord" rotatedBoundingBox="8950,3109 7355,3269 7196,1681 8791,1521"/>
              </emma:interpretation>
            </emma:emma>
          </inkml:annotationXML>
          <inkml:trace contextRef="#ctx0" brushRef="#br0" timeOffset="-37799.014">16720-905 92 0,'-3'-15'260'0,"3"1"13"15,-3 3-9-15,3 2-3 0,0 3-7 0,0-4-2 0,-3 3-3 16,-2 1-2-16,4 2-6 0,-1-1-3 15,2 5-16-15,-3-9-6 0,3 9-17 0,-3-6-4 16,3 6-18-16,0 0-12 0,0-4-12 0,0 4-18 16,0 0-14-16,0 0-14 0,0 0-9 0,0 0-9 0,0 0-10 15,0 0 9-15,3 19 7 0,2-6 11 0,-2 1-7 16,3 11-1-16,-2 6 8 0,-1-3-8 16,6 8-1-16,-1 2-3 0,1 2 9 0,-3-1 22 15,5 0-10-15,-2-2-13 0,-2 4-5 0,-1-3-9 0,2-2-5 16,-2 3-10-16,1-11-6 0,-1 0-8 0,0 0-2 15,-4-5-9-15,6 0-5 0,-2-1-2 0,0-4-5 16,-6-3 0-16,6-2-10 0,0-6-33 0,-5 3-40 16,4-3-34-16,-4 0-35 0,-1-3-27 0,6 1-57 15,-6-5-63-15,0 0-66 0,12-16-76 0,-4-1-50 16,-6-7-316-16,5 2-834 0,-1-7 370 0</inkml:trace>
          <inkml:trace contextRef="#ctx0" brushRef="#br0" timeOffset="-37172.061">16750-1457 59 0,'-36'-17'228'0,"11"3"-2"0,-5 7-4 15,3 0 2-15,-2 3-7 0,-10 0-8 0,6 8-9 16,1-2-10-16,3 5-6 0,0 0-12 0,-2 4-5 15,-3 8-9-15,2 2-4 0,2 2-7 0,0 3-10 16,7 6-8-16,-2 1-2 0,3 3-2 0,3 2-5 16,5 5-3-16,-6 2-7 0,13 8-16 0,-5-7-5 15,6 4-23-15,1 4 21 0,5 14-9 0,0-20-4 16,0 4-9-16,3-1-3 0,3 1-3 0,-4 1 4 16,5-6-7-16,-1 3 2 0,3 1-1 0,1-2-9 15,-3-1 2-15,1-3-2 0,5-2-3 0,-7-5-7 16,6 1-9-16,-4-10-3 0,0-4 5 0,2-1-8 15,-1-6-2-15,3 5 1 0,0-3 4 0,-1 1-11 16,-2-6-1-16,5 4 0 0,-1 0-1 0,2-1 0 16,-1 1-1-16,6 1-2 0,-5-6-3 0,6 7 5 15,2-7-14-15,1 4 15 0,2-4-5 0,1-2-1 16,-6-1-1-16,9-4-1 0,-5 1-2 0,-1-3 7 16,3 1-5-16,-7-2-1 0,5-7-3 0,-3 3 5 15,3-4-3-15,-5 3 3 0,7-8 2 0,2 4 3 16,-2-1-8-16,0-1 2 0,1-4-2 0,-1 0 1 15,0-3-3-15,0-1 0 0,0-1-2 0,7-9 11 16,-10 8-8-16,-1-1 1 0,10-11 0 0,-6 3 0 16,0-4 11-16,-1-2 10 0,-6-1 0 0,1-2 7 15,-1 0 2-15,-2-5 3 0,-5 1 4 0,1-5-3 16,-3 1 4-16,-2-3 2 0,-3-22 1 0,-5 15-3 16,-2-18-5-16,-11 1-6 0,-2 3 0 0,-6 3 0 15,-7-4-4-15,-6 1-6 0,-7 7-1 0,-5 3-3 16,-2 5-5-16,-7 1-1 0,-4 3 0 0,1 7-1 15,10 11-1-15,0-3-1 0,0 6-3 0,0 2 0 16,3 3-4-16,5 3 1 0,-6 1-10 0,4 4-24 16,1 1-23-16,0 0-22 0,-1 3-48 0,7 6-40 15,4 2-42-15,-9 2-58 0,7 4-46 0,3-2-51 16,-2 10-57-16,2-4-217 0,-9 8-690 0,11-3 306 16</inkml:trace>
        </inkml:traceGroup>
        <inkml:traceGroup>
          <inkml:annotationXML>
            <emma:emma xmlns:emma="http://www.w3.org/2003/04/emma" version="1.0">
              <emma:interpretation id="{2BC57E15-4192-4FCB-8D7E-F956AEF4206A}" emma:medium="tactile" emma:mode="ink">
                <msink:context xmlns:msink="http://schemas.microsoft.com/ink/2010/main" type="inkWord" rotatedBoundingBox="4764,3045 4505,3072 4481,2840 4741,2814"/>
              </emma:interpretation>
            </emma:emma>
          </inkml:annotationXML>
          <inkml:trace contextRef="#ctx0" brushRef="#br0" timeOffset="7391.764">6954-204 307 0,'10'-14'312'0,"-4"10"-5"0,-6-10-14 0,8 0-16 16,-2-1 7-16,6-2-44 0,2-3-6 0,-2 1-28 16,-3 1-31-16,4-1-20 0,3-1-4 0,2 3-16 15,1-1-16-15,-5 8-7 0,1-2-31 0,-3 2-57 16,-1 2-50-16,2 2-46 0,-3 5-33 0,-3 1-47 15,-1 5-65-15,-1 5-257 0,-2 0-513 0,-9 9 227 16</inkml:trace>
        </inkml:traceGroup>
        <inkml:traceGroup>
          <inkml:annotationXML>
            <emma:emma xmlns:emma="http://www.w3.org/2003/04/emma" version="1.0">
              <emma:interpretation id="{C56CDADE-52AB-47FC-82A1-D5137610CBB9}" emma:medium="tactile" emma:mode="ink">
                <msink:context xmlns:msink="http://schemas.microsoft.com/ink/2010/main" type="inkWord" rotatedBoundingBox="4392,3079 4207,3097 4190,2927 4375,2909"/>
              </emma:interpretation>
            </emma:emma>
          </inkml:annotationXML>
          <inkml:trace contextRef="#ctx0" brushRef="#br0" timeOffset="18609.936">6829-339 168 0,'0'0'185'0,"-7"-1"-4"0,7 1-7 16,0 0-9-16,-11-5-12 0,11 5-5 0,0 0-11 15,0 0-15-15,0 0-8 0,-17 7-12 0,11-3-12 16,0 2-8-16,0 1-5 0,-1 0-10 0,1 4-4 16,-2-1 0-16,-3 1-3 0,2 0-3 0,2 3-6 15,-5-3-4-15,9-4-11 0,-8 4 5 0,5-3 0 16,-2-1 6-16,7 4-4 0,-4-6 5 0,-1-1 0 16,5-1-1-16,-5 0 6 0,6-3 4 0,-2 8 2 15,2-8-2-15,0 0-6 0,0 0-5 0,-10-14-9 16,10 9 1-16,4-5-6 0,-4-3-6 0,0 2 1 15,0-3-3-15,0 2-1 0,0-2-2 0,0 3-6 16,2 1 3-16,-2 1 1 0,0 0 3 0,0 3 4 16,0 2-2-16,0 4-5 0,-2-7-2 0,2 7-3 15,0 0 2-15,0-10-5 0,0 10-1 0,0-7-1 16,0 7 0-16,0 0-3 0,0 0-6 0,0 0-28 16,0 0-34-16,0-5-36 0,0 5-45 0,0 0-45 15,0 0-49-15,0 0-212 0,0 0-484 0,8 19 215 16</inkml:trace>
        </inkml:traceGroup>
        <inkml:traceGroup>
          <inkml:annotationXML>
            <emma:emma xmlns:emma="http://www.w3.org/2003/04/emma" version="1.0">
              <emma:interpretation id="{D536CBF6-9BFC-4770-85CB-17B7EDDC3BFB}" emma:medium="tactile" emma:mode="ink">
                <msink:context xmlns:msink="http://schemas.microsoft.com/ink/2010/main" type="inkWord" rotatedBoundingBox="4419,4388 2772,4554 2687,3696 4333,3531"/>
              </emma:interpretation>
            </emma:emma>
          </inkml:annotationXML>
          <inkml:trace contextRef="#ctx0" brushRef="#br0" timeOffset="7863.542">6787 293 149 0,'0'0'271'0,"0"0"-18"0,0 0-9 0,0 0-13 16,-18-2-11-16,18 2-21 0,-15 0-16 0,5 2-14 16,0-2-14-16,-8 3-8 0,-2-1-11 0,6 2-5 15,-7 5-13-15,-4-4-2 0,3 2-7 0,-9 1-4 16,9-2-10-16,-6 1-7 0,2-2 1 0,-1 1-9 16,0-2-4-16,4 2-7 0,-3-4 1 0,6 4 2 15,1-5 0-15,-1 1 5 0,2-2-3 0,3 0 1 16,1 0 2-16,2-3-9 0,5 0 5 0,-3 0 3 15,0-1 6-15,2 0-9 0,2 1-15 0,-1-1-4 16,1 1-3-16,0-1 0 0,6 4-6 0,-3-4 1 16,3 4-5-16,-6-4-5 0,6 4-7 0,0 0-4 15,-8-6-4-15,8 6-3 0,0 0 2 0,0 0-8 16,0 0 5-16,0 0-2 0,8 18-7 0,-5-9 2 16,1 0-1-16,4 5-2 0,-2-1 3 0,4 1-1 15,1 8 7-15,3-2-15 0,-2 0 3 0,7 3 2 16,-5 2-5-16,-7-3 1 0,1 2 1 0,4 0-4 15,2-1 2-15,-8 2 1 0,1-3 3 0,-2 2-4 16,-4 2 8-16,-2 0 31 0,-4-2 1 0,-7 1 2 16,5 0-8-16,-8 3-4 0,-10 0 2 0,-2 4-1 15,-3-2-6-15,-3-3 2 0,-2 2-5 0,-3-3-2 16,2-1-1-16,-2-3-7 0,3-1-30 0,-4-3-28 16,10-7-44-16,5-1-27 0,-6 0-60 0,-1-6-61 15,3-1-59-15,3-6-96 0,-3-3-272 0,6-9-719 16,1-4 318-16</inkml:trace>
          <inkml:trace contextRef="#ctx0" brushRef="#br0" timeOffset="8098.231">5826 351 30 0,'0'0'266'0,"0"0"3"0,0 0 2 0,0 0 3 15,3 14-1-15,-4-5-22 0,1 0-18 0,-2 8-22 16,2 1 1-16,-1 7-5 0,1-1-15 0,0 4-14 0,1 10-22 15,-1-7-9-15,-1 5-3 0,-2 0-18 16,1 0-13-16,-2 1-6 0,-5 0-6 0,0-1 1 16,-8 0-19-16,0 2-8 0,-7-2-6 0,-2-1-3 15,-2 1-10-15,-6 1-3 0,1 1-6 0,-6-3-1 16,1-7-40-16,0 3-46 0,-1 0-56 0,-4-4-67 16,0 0-70-16,8-5-111 0,-6-4-238 0,2-7-630 15,-2-2 279-15</inkml:trace>
        </inkml:traceGroup>
        <inkml:traceGroup>
          <inkml:annotationXML>
            <emma:emma xmlns:emma="http://www.w3.org/2003/04/emma" version="1.0">
              <emma:interpretation id="{0540FB1A-2B4F-43CD-9F89-B975C6D22280}" emma:medium="tactile" emma:mode="ink">
                <msink:context xmlns:msink="http://schemas.microsoft.com/ink/2010/main" type="inkWord" rotatedBoundingBox="-1304,4552 -5799,5003 -5951,3484 -1456,3033"/>
              </emma:interpretation>
            </emma:emma>
          </inkml:annotationXML>
          <inkml:trace contextRef="#ctx0" brushRef="#br0" timeOffset="-11082.408">509 18 202 0,'0'-6'279'0,"-6"1"-20"16,-4 3-17-16,-3-2-13 0,-2 7-21 0,-10-2-6 15,-3 1-17-15,-2 7-18 0,-14 4-3 0,9 5-15 16,-5 0-8-16,2 6-15 0,0 2-15 0,2 8-3 0,7-1-5 15,0 2-11-15,3 8-7 0,7 6-14 0,-2 15-4 16,9-12-5-16,4 19-11 0,2 8-1 0,6-5-7 16,0 3 2-16,12-5-2 0,2-6-14 15,-1-14-2-15,13 14 0 0,-6-21 1 0,4 1-7 16,3-5-2-16,5-5 0 0,0-3 4 0,4 1-2 0,-1-12 0 16,9-4 4-16,-5-4 12 0,3-4 24 0,10-5 4 15,-8-5-11-15,2-11-7 0,1 0 3 16,0-7 13-16,0 0 5 0,-5-9-5 0,1-4-2 15,-5-3-7-15,-2-4-1 0,-6-4 1 0,3-5-4 16,7-12-5-16,-14 12 1 0,2-14 0 0,-10 9 0 0,-2 4 1 16,-3-1-4-16,1-19-15 0,-10 18 17 0,-1-18-19 15,-4 16 18-15,-7 2-3 0,-5-18 0 16,-6 19-4-16,-2 2-2 0,-18-12-1 0,6 20-11 16,-7 3 3-16,3 5-6 0,-7 6 6 0,-3 3-3 15,-2 5-2-15,2 6-3 0,-5 10-4 0,-3 2-5 0,-4 9-9 16,3 3 10-16,-18 10 0 0,21-7-3 0,0 2-26 15,9 8-35-15,5-5-43 0,13-3-60 0,-1 11-49 16,3 2-38-16,6 7-49 0,4-7-59 16,0 12-301-16,8-2-706 0,2 0 313 0</inkml:trace>
          <inkml:trace contextRef="#ctx0" brushRef="#br0" timeOffset="-12050.767">-2161 362 45 0,'0'-14'175'0,"-4"3"-6"0,1-1-1 15,-3 0-10-15,0-3 11 0,-2 5 2 0,-4-4-13 0,0 6-7 16,-2-3-12-16,-1 2-10 0,-11 4-10 0,1-5-9 16,-4 3-7-16,0 0-12 0,-1 7-9 15,0 0-9-15,-16-4-8 0,5 8-4 0,-4 0-4 16,4 1-2-16,-6 3 0 0,-1 0 4 0,0-1-12 15,1 3-3-15,-5 2-4 0,-1 8-1 0,5-2-4 0,2 4-20 16,0 2-4-16,3 3 0 0,2 7-5 16,2 4 1-16,0 1 0 0,-10 14 1 0,16-6 6 15,-3 11-7-15,12-12-4 0,-2-1-2 0,8-1 2 16,1-1 0-16,3-2 1 0,5 1-1 0,-3 2-1 16,12-2-1-16,0 1 0 0,6-4 0 0,2-1-1 0,4 2 2 15,3-1 0-15,5 4-2 0,2-6 1 16,9 0 2-16,-1-2-2 0,8-4 1 0,4-4 1 15,8-4-1-15,1-3-2 0,7-7 4 0,18-10-1 16,-1-6 0-16,4-5 7 0,0-8 9 0,4-13-4 16,-3 0 6-16,0-8-5 0,2-4 5 0,-7-5-9 0,-2-1 3 15,0-9 3-15,-11 0-1 0,-2-9 2 0,-7-1-1 16,-5-2-1-16,-7-1 3 0,-3 1 5 16,-9 0-1-16,-9 5-1 0,-8 12 9 0,-9-4-6 15,-3-12 3-15,-9 17-4 0,-5 1 11 0,-7 3-8 16,-12 1-11-16,-1 6-3 0,-11 3-6 0,3 11 7 15,-5 5-2-15,-5 4-4 0,-2 9-3 0,-7 3-1 0,-13 6 1 16,20 3 1-16,2 5-4 0,2 1-3 0,9 0-22 16,2-3-26-16,13 3-30 0,5 2-36 15,8-5-37-15,4 3-37 0,4-3-30 0,5 3-33 16,5 3-153-16,4-2-436 0,4 2 193 0</inkml:trace>
          <inkml:trace contextRef="#ctx0" brushRef="#br0" timeOffset="-11548.464">-963-38 13 0,'-53'4'197'0,"5"-3"-14"0,-3 5-9 0,4 0-14 15,-8 5-5-15,7 0-9 0,-5 3-7 0,6 4 0 16,-1 3-7-16,-1 6-16 0,2 4-4 0,-12 13-6 16,18-8-3-16,-10 16-12 0,7 4-3 15,5 2-5-15,5 2-12 0,1 10-4 0,6 0-4 16,1 3-5-16,13 2-8 0,5 5 0 0,2-3-1 16,6 1-3-16,12-1 4 0,2-8-2 0,2 0-6 0,13 0-1 15,-5-24-6-15,7 2-1 0,11 5-2 0,-1-14-5 16,0-4 1-16,6-3 7 0,24-2 6 15,-15-15 17-15,18-4-4 0,7-13-6 0,0-7 0 16,6-15 6-16,1-4 13 0,-6-6-5 0,2-6 1 16,-8 1 0-16,0-6-5 0,-4-4 8 0,-5 1-5 0,-7-5-7 15,-5-3-8-15,-1-5 1 0,-4-5-12 0,-6 2 5 16,0-6-4-16,-11 1-8 0,-6-8 9 0,-7 1 6 16,-6 9-4-16,-7-10 0 0,-10 9-7 15,-6 1-2-15,-10-1-3 0,-9-1-6 0,-11 7 0 16,-3 6-5-16,2 19-2 0,-20-5 4 0,8 19-3 0,2 9 5 15,-6 4-12-15,-21 12 6 0,3 10-2 0,18 2-4 16,-15 12-2-16,3 3 15 0,20-3-18 16,-4 3-41-16,11 1-12 0,8 3-36 0,9 1-46 15,4 0-37-15,8 3-30 0,-1 6-35 0,13-3-32 16,4 5-43-16,-4-3-184 0,9 2-532 0,11-6 235 16</inkml:trace>
          <inkml:trace contextRef="#ctx0" brushRef="#br0" timeOffset="-9628.809">-2469 495 21 0,'-12'-2'150'0,"-4"2"13"0,-2 2-7 16,3 2-7-16,-4 0-6 0,-1 0-3 15,3 2-9-15,1-1-11 0,2 2-9 0,0 0-10 16,7 0-14-16,1-2-6 0,-2 2-9 0,4 0-11 16,1-1-5-16,4 1-5 0,5 2-3 0,2-4-5 0,5-2-1 15,7 2-5-15,7-10-4 0,0 2-1 0,5-7 1 16,9-1-8-16,-5-7 2 0,-5 8-5 15,-4-7 0-15,-1-2-4 0,-4 0-1 0,-2 1-2 16,-6 5-1-16,-1-1-5 0,-5 1 4 0,-2-3-1 16,0 3 0-16,-11 0-1 0,4 5-3 0,-8-3-3 15,-2 1 0-15,-3 6 0 0,-1-2 4 0,-1 5-7 0,-1-3 3 16,-3 5 0-16,2 2-5 0,2 4 2 16,-3-3-4-16,4 6 8 0,0-2-26 0,3 4-22 15,5 4-40-15,-4-3-31 0,9 1-32 0,1 4-41 16,-10 0-104-16,11 6-315 0,0 1 140 0</inkml:trace>
          <inkml:trace contextRef="#ctx0" brushRef="#br0" timeOffset="-9933.61">-3076 839 183 0,'-7'-3'174'15,"7"3"-22"-15,0 0-9 0,-19 3-16 0,13 1-15 16,3 3-9-16,-1 4-6 0,-2 6-16 0,4-1-6 0,2 6-7 15,2 1-4-15,4-1-13 0,1 1-3 0,4-6-7 16,3-5 4-16,-4 5-11 0,4-5 2 16,10-3 0-16,-4-8-3 0,7-1 2 0,-1-3 6 15,1-5 10-15,2-7 3 0,4-9-5 0,-6-1-3 16,0-4 2-16,-9 5 3 0,-2 1 3 0,-3 1 8 0,-4-3-7 16,-4 7-4-16,-1-5 3 0,-2 6-5 0,-7 4-6 15,-1-2-4-15,2 9-4 0,-7 0-7 0,-4 1 0 16,-3 5-6-16,3 7-2 0,-11 6-3 15,0 3-3-15,5 4 1 0,-5-2-2 0,7 3-1 16,4 1-2-16,-1-3-37 0,9-3-14 0,1-2-36 16,6 3-24-16,1-3-30 0,10-5 1 0,0 2-17 0,5-6-8 15,1-3-4-15,10-7-130 0,-1-2-313 16,6-6 140-16</inkml:trace>
          <inkml:trace contextRef="#ctx0" brushRef="#br0" timeOffset="-9289.055">-2528 812 91 0,'10'13'125'0,"-1"-2"7"0,5 2-12 15,0-2-10-15,-2-1 0 0,6-2-7 0,-3-5 3 16,6-2 4-16,-3-1-5 0,6-4-8 0,2-6-11 16,-8 2-3-16,5-6-1 0,-2 0-5 0,-3-4-2 15,2 0-4-15,-6-2-8 0,-7 1-2 0,1 1 5 16,-4 5 1-16,-4-4-7 0,0 5-5 0,0 1-5 15,-6 2-4-15,0 0-2 0,-1 1-6 0,-1 3-3 16,-10-1-3-16,7 2-4 0,-5 8-2 0,-5-1-4 16,2 3-2-16,-2 4-4 0,-5 1 1 0,10 7-2 0,-1-6-13 15,2 5-24-15,0 3-19 0,4-4-36 16,1-2-30-16,2 0-37 0,4 1-35 0,2-1-134 16,-2-2-339-16,2-4 150 0</inkml:trace>
          <inkml:trace contextRef="#ctx0" brushRef="#br0" timeOffset="-8948.647">-2669 1009 15 0,'-8'0'213'16,"8"0"-23"-16,-9 4-20 0,3 3-20 0,2-3-10 15,1 3-19-15,0 3-8 0,3-2-12 0,3 1-13 16,-2 6-7-16,7-6-10 0,4 2-2 0,0 0-6 16,3-4-7-16,-1-3-2 0,1 0-9 0,5 0-6 15,-7-4 2-15,7 0 3 0,0-5 6 0,5-2-1 16,-10-3-5-16,3 0-1 0,-7-1-3 0,0 0 9 16,-2-2 10-16,0 1-8 0,0-2-6 0,-8-3-1 15,-4 5 5-15,0-3-12 0,0 6-7 0,-4-2-1 16,-5 1-4-16,-2 4-5 0,2 1-1 0,-3 2-3 15,-3 2 0-15,4 2-2 0,0 1-1 0,1 4-10 16,1 0-33-16,4-1-34 0,1 4-41 0,2 2-39 16,10-4-58-16,-5 3-142 0,1-1-373 0,11-4 164 15</inkml:trace>
          <inkml:trace contextRef="#ctx0" brushRef="#br0" timeOffset="-8006.576">-3218 536 80 0,'-5'-6'123'0,"5"-3"-7"16,-4 6-12-16,2-2-5 0,2 5 4 0,0-10-2 15,-3 3-5-15,0 1-1 0,3 6 3 0,-1-4-6 16,1 4-13-16,0 0-3 0,-5-5-12 0,5 5-10 16,0 0-2-16,0 0-8 0,0 0-3 0,-1 15-6 15,1-7-1-15,6 2-3 0,-2-2-4 0,5 6-3 16,-1-4-5-16,6 4-2 0,4-4 1 0,3 2 0 16,0-1-3-16,5-4-2 0,1-1 1 0,5-5 1 15,9 2-3-15,-11-6 0 0,2-2-3 0,-4-4 2 16,12-9 3-16,-15 7 9 0,3-2 5 0,-7-5-2 15,-6 6 7-15,2 1-1 0,-4-9 1 0,-1 4 17 16,-4 5 9-16,-2-4-5 0,-5 4-3 0,-1-3-1 16,-1 3-5-16,-5 4-8 0,-6-4-2 0,-2 5 0 15,1-1-9-15,-7 2 0 0,0 2-2 0,1 3-5 16,-4 3-2-16,-3 1-3 0,-1 3 1 0,7-4-3 16,1 1 2-16,3 3-9 0,0 0-26 0,8 3-28 15,-1-2-34-15,3 6-43 0,6-6-44 0,0 7-192 16,6-3-392-16,2 3 174 0</inkml:trace>
          <inkml:trace contextRef="#ctx0" brushRef="#br0" timeOffset="-7419.639">-1125 315 157 0,'-25'5'153'0,"5"1"-10"0,-3 5-11 0,-1 1-5 16,3 4 0-16,1 1 1 0,5 2-15 0,-1 5-9 15,6-1-11-15,1 4-9 0,0 2-7 0,8 9-6 16,-4 1-10-16,5-2-6 0,5-11-5 0,2-2-2 16,-1-9-6-16,7 8-5 0,0-5 4 0,1-6-3 15,7-2 6-15,-1-5-1 0,11-5 8 0,-8-5 7 16,4-3-9-16,-2-4-4 0,-1-3 6 0,1 1-10 16,-3-8-4-16,-4 2 1 0,0-4 8 0,-3-1 7 15,-7 0-4-15,-2 1 1 0,0 0-1 0,-11 2 4 16,4 1-2-16,-10 1-10 0,2 0-2 0,-5 6-7 15,-1 3-1-15,-1 0 0 0,-4 4-8 0,2 0-3 16,-2 5-2-16,3-2-2 0,2 3-3 0,2 7-8 16,1 0-28-16,4 0-21 0,5 1-22 0,-1 0-28 15,4 4-20-15,9 0-33 0,1 0-20 0,7-1-36 16,2 7-147-16,6-12-380 0,3 5 169 0</inkml:trace>
          <inkml:trace contextRef="#ctx0" brushRef="#br0" timeOffset="-7144.469">-651 344 127 0,'-26'12'199'15,"4"1"-6"-15,-6 1-10 0,3 4-18 0,5 4-15 16,3-2-17-16,5 0-12 0,5-2-16 0,2 0-8 16,10 1-8-16,-2-4-10 0,7-1-4 0,-1-1-11 15,8-4-4-15,0-1-3 0,4-4 5 0,4-3 2 16,3-2-3-16,-1-5 3 0,0-5-2 0,-1-2 3 15,-2-2-1-15,-3-3-2 0,-4 0 6 0,-3-1-1 16,-5 1 4-16,-5 2 5 0,-1 2-6 0,-3-8-2 16,-4 5-10-16,-5 5-4 0,-4-1-8 0,-2 3-4 15,-4 2-3-15,-7-1-3 0,0 11-7 0,-1-1-3 16,-6 9-2-16,5-2-4 0,-5 10-27 0,6-1-36 16,-6 8-36-16,5 7-47 0,0 1-52 0,10-8-53 15,-10 8-192-15,7 2-456 0,1 2 202 0</inkml:trace>
          <inkml:trace contextRef="#ctx0" brushRef="#br0" timeOffset="-6862.636">-1125 1042 110 0,'0'6'171'0,"2"1"2"15,4 0-13-15,0 0-14 0,8-1-12 0,-1 1-6 16,2-2 2-16,5-1-7 0,1-6-16 0,6 2 6 15,5-6-6-15,-5-1-11 0,1 0-7 0,-4-4-10 16,-1 1-3-16,-4-5 6 0,-4 2 0 0,4-5 1 16,-7 6 2-16,-3-1-1 0,-3-3-21 0,-2 0-7 15,-4-3-8-15,-6 5 0 0,-3 1-6 0,-1 0-5 16,-12 1-5-16,4 1-6 0,-9 1 1 0,-6 0-4 16,7 3-4-16,-7 7 0 0,6 0-4 0,-14 3-1 15,12 4 0-15,-1 1-3 0,-7 6-14 0,10 0-34 16,1 3-33-16,-1 0-48 0,8 2-26 0,-1 2-47 15,0 0-191-15,-1-3-414 0,4-1 184 0</inkml:trace>
          <inkml:trace contextRef="#ctx0" brushRef="#br0" timeOffset="-6204.613">-1236 1158 70 0,'-8'10'162'15,"2"3"-17"-15,3-4-13 0,-2 7-4 0,10-1 6 16,-2-4-17-16,7 3-9 0,0 2-6 0,3-7 10 16,2 1-9-16,3-2-11 0,7 2-8 0,-1-7 9 15,6-3 0-15,-3-3-5 0,-2-7-1 0,0 2 0 16,1-5-3-16,-6-2 0 0,1 2-2 0,-8-6-2 16,1 4-5-16,-8-2 1 0,-6 3-3 0,0-3 1 15,-1 2-2-15,-12 1-9 0,1 0-5 0,-1 3-6 16,-2 0-7-16,-4 4-3 0,-5 1-6 0,-1 0-3 15,-3 1-4-15,3 9 5 0,-3-1-17 0,9 3-31 16,-2 6-24-16,-1 5-35 0,4-2-53 0,9 2-52 16,-7 5-259-16,6 2-472 0,3-1 209 0</inkml:trace>
          <inkml:trace contextRef="#ctx0" brushRef="#br0" timeOffset="-6518.627">-1606 942 20 0,'-15'3'165'0,"9"2"-11"16,0 1-21-16,6 1-18 0,0 3-1 0,5 1-10 15,-4 5-11-15,7-3-7 0,4 4-6 0,8 1-8 16,-7-4-8-16,7-2-2 0,-2-4-10 0,0-1-1 16,6 2 11-16,-2-9 1 0,3 0-7 0,-2-5 5 15,1-2 7-15,-7-3-2 0,5-1 3 0,-2-5-7 16,-6-3-5-16,2-4-4 0,-8-2 14 0,4 0-8 15,-6 2 3-15,-6-1-7 0,0 0-7 0,-6 6 3 16,-2 3 1-16,-4-8-5 0,-4 5-4 0,-1 6-4 16,-4-1-3-16,1 8-3 0,-7 2 0 0,6 4-11 15,-6 2 0-15,2 4 0 0,3 4-4 0,1 1-2 16,1 6-3-16,8-6-4 0,3 5-33 0,3-2-30 16,0 9-38-16,6 0-26 0,1-6-38 0,10-3-34 15,-4 7-160-15,1-5-378 0,5-4 168 0</inkml:trace>
          <inkml:trace contextRef="#ctx0" brushRef="#br0" timeOffset="-5298.354">674 355 59 0,'-9'14'185'0,"-5"-3"-13"15,4 2-21-15,8 1-12 0,-4 1-17 0,6-5-8 16,6 5-11-16,0-4-7 0,2-1-9 0,5 1 2 16,1-5 6-16,6-3-5 0,1-1-8 0,5-6-5 15,-4-3 0-15,3-5-5 0,-3 0-3 0,1-3 7 16,-6 5-15-16,2-6 2 0,-8 1-2 0,-2-1-2 15,-2 3-3-15,-5-1 0 0,-4 3-10 0,2-3-2 16,-6-1-5-16,-1 1-7 0,-5 7-2 0,-2 3 3 16,-3-2-4-16,-2 7-9 0,-7-1-22 0,0 2-21 15,1 5-27-15,-4 0-38 0,2 11-41 0,7-2-33 16,-1-1-193-16,-5 7-386 0,5-2 171 0</inkml:trace>
          <inkml:trace contextRef="#ctx0" brushRef="#br0" timeOffset="-4986.319">497 717 129 0,'0'0'178'0,"-12"5"-19"0,6-3-17 0,6-2-12 16,-2 12-14-16,2-6-10 0,3 6-8 0,2-4-9 15,4 4-6-15,2 0-7 0,2-4-7 0,1 1-3 16,4-1 5-16,-1-5 7 0,2 2-5 0,1-3-5 15,-6-2-7-15,5-2 5 0,1-4-4 0,-5 0-2 16,11-7-3-16,-13 2-5 0,-1-1 4 0,-2-2-6 16,-4 1-2-16,-2-2-8 0,-2-3-1 0,-2 4-7 15,-5-3-3-15,-2 3-3 0,-3-1-1 0,-3 2-4 16,-5 2-3-16,-2 1-2 0,-7-1-1 0,0 5-2 16,-5 2-4-16,3 7-1 0,0-2-3 0,2 5 1 15,1 2-16-15,1 3-18 0,3 2-19 0,4-2-25 16,3 0-28-16,2 2-24 0,4 1-23 0,-2 3-32 15,5-2-128-15,3 2-332 0,-2-2 148 0</inkml:trace>
          <inkml:trace contextRef="#ctx0" brushRef="#br0" timeOffset="-4627.673">217 948 85 0,'-3'5'176'0,"0"2"-10"0,2 1-8 0,1 2-8 15,0 0-10-15,6 4-10 0,-2-3-2 0,5 6-11 16,-1-5-13-16,-2 2-5 0,1-1-9 0,6-1-12 16,-6-6-5-16,7 5-5 0,-1-4-8 0,-7 0 1 15,7-4 7-15,-6 0-1 0,1-2 3 0,4-1 0 16,-5-4-7-16,5 0-4 0,2-2-3 0,-6-5-2 15,1 0-7-15,1 2 5 0,-2-7-5 0,-4 6-6 16,-2-5-3-16,-2 6-2 0,0-7-3 0,-2 3-1 16,-2-1-5-16,-1 3-1 0,-4 2-7 0,3 1-2 15,-3 0-4-15,-3 0 1 0,0 5-3 0,3 0 1 16,-5 3-1-16,2 3-3 0,-2 2-1 0,2 0 0 16,5 3-24-16,-1 0-22 0,-4 5-28 0,5-2-36 15,2 3-25-15,4-3-36 0,1 3-48 0,0-6-148 16,6 3-390-16,-5-2 173 0</inkml:trace>
          <inkml:trace contextRef="#ctx0" brushRef="#br0" timeOffset="-5576.645">107 475 7 0,'-8'0'214'0,"2"-2"-13"0,6 2-15 0,0 0-20 0,-18 2-17 15,15 4-15-15,-3 3-12 0,1 5 3 0,-2 3-9 16,7 8-9-16,0 0-12 0,6-1 0 0,-5 2-15 15,10-2-8-15,4 0-8 0,-1-2-6 0,-2-5-4 16,1-6-5-16,4 1-3 0,1-7-5 0,2 1 6 16,0-6 1-16,8-4 7 0,-10-1-2 0,5-9-1 15,-2-4-4-15,-1-1-4 0,0-5-4 0,-1 2-2 16,-7-4-3-16,-4-2-7 0,-2 3-1 0,0 0-1 16,-6-3 6-16,-6 3-3 0,0 4 2 0,-2-1 1 15,-4 8-3-15,0 0 2 0,-3 5-8 0,1 3-3 16,-5 1-5-16,-1 5 0 0,7 0 0 0,-7 6-5 15,3 1 1-15,-1 3 0 0,4-2-6 0,5 9-38 16,0-3-24-16,3 10-32 0,5-2-41 0,2-4-34 16,10 4-39-16,-2-5-190 0,2-1-425 0,10-3 188 15</inkml:trace>
          <inkml:trace contextRef="#ctx0" brushRef="#br0" timeOffset="-4318.777">598 1056 98 0,'0'0'186'0,"-6"8"-14"0,6 1-9 0,-4-2-1 16,4-1-17-16,4-1-13 0,-4 2-14 0,8 0 1 16,-2 2-1-16,2-1-5 0,-1-4-1 0,5 0-11 15,2-2-8-15,-1-2-7 0,1 0 3 0,3-2-4 16,-2 2-4-16,-3-4-3 0,3-3-4 0,-1 0-6 16,-1-1-6-16,-5 2-4 0,-1-1-5 0,1-2-4 15,-2 2-2-15,-1-4-4 0,-4 5-8 0,-1-1-1 16,0 7-2-16,-6-14-6 0,0 8-4 0,-2 5-2 15,-2-2-1-15,-7 0-4 0,1 2 0 0,-4 2-2 16,-6 1-7-16,0-1-19 0,-1 5-25 0,6-1-37 16,-5 2-41-16,1 3-56 0,8-3-58 0,-7 0-153 15,7 0-416-15,0 3 185 0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FC1EB-26DA-44E7-885F-A2591C05D0A5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71B07F-6D91-4FAF-88B7-59280EC77D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FC1EB-26DA-44E7-885F-A2591C05D0A5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B07F-6D91-4FAF-88B7-59280EC77D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FC1EB-26DA-44E7-885F-A2591C05D0A5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B07F-6D91-4FAF-88B7-59280EC77D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6AFC1EB-26DA-44E7-885F-A2591C05D0A5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571B07F-6D91-4FAF-88B7-59280EC77D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FC1EB-26DA-44E7-885F-A2591C05D0A5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B07F-6D91-4FAF-88B7-59280EC77D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FC1EB-26DA-44E7-885F-A2591C05D0A5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B07F-6D91-4FAF-88B7-59280EC77D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B07F-6D91-4FAF-88B7-59280EC77D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FC1EB-26DA-44E7-885F-A2591C05D0A5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FC1EB-26DA-44E7-885F-A2591C05D0A5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B07F-6D91-4FAF-88B7-59280EC77D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FC1EB-26DA-44E7-885F-A2591C05D0A5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B07F-6D91-4FAF-88B7-59280EC77D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6AFC1EB-26DA-44E7-885F-A2591C05D0A5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571B07F-6D91-4FAF-88B7-59280EC77D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FC1EB-26DA-44E7-885F-A2591C05D0A5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71B07F-6D91-4FAF-88B7-59280EC77D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6AFC1EB-26DA-44E7-885F-A2591C05D0A5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571B07F-6D91-4FAF-88B7-59280EC77D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13" Type="http://schemas.openxmlformats.org/officeDocument/2006/relationships/customXml" Target="../ink/ink6.xml"/><Relationship Id="rId18" Type="http://schemas.openxmlformats.org/officeDocument/2006/relationships/image" Target="../media/image56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53.emf"/><Relationship Id="rId17" Type="http://schemas.openxmlformats.org/officeDocument/2006/relationships/customXml" Target="../ink/ink8.xml"/><Relationship Id="rId2" Type="http://schemas.openxmlformats.org/officeDocument/2006/relationships/image" Target="../media/image7.png"/><Relationship Id="rId16" Type="http://schemas.openxmlformats.org/officeDocument/2006/relationships/image" Target="../media/image55.emf"/><Relationship Id="rId20" Type="http://schemas.openxmlformats.org/officeDocument/2006/relationships/image" Target="../media/image5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52.emf"/><Relationship Id="rId19" Type="http://schemas.openxmlformats.org/officeDocument/2006/relationships/customXml" Target="../ink/ink9.xml"/><Relationship Id="rId4" Type="http://schemas.openxmlformats.org/officeDocument/2006/relationships/image" Target="../media/image49.emf"/><Relationship Id="rId9" Type="http://schemas.openxmlformats.org/officeDocument/2006/relationships/customXml" Target="../ink/ink4.xml"/><Relationship Id="rId14" Type="http://schemas.openxmlformats.org/officeDocument/2006/relationships/image" Target="../media/image5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838200" y="3700463"/>
            <a:ext cx="8305800" cy="1143000"/>
          </a:xfrm>
        </p:spPr>
        <p:txBody>
          <a:bodyPr/>
          <a:lstStyle/>
          <a:p>
            <a:r>
              <a:rPr lang="en-US" dirty="0"/>
              <a:t>https://wordwall.net/ar/resource/6626052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899160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1172"/>
            <a:ext cx="9067800" cy="650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22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70" y="304800"/>
            <a:ext cx="901273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709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3" y="228600"/>
            <a:ext cx="9133817" cy="662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12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8C2126-4F22-4D22-93B5-244590762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8920119" cy="6400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6A85F9-275D-4C0E-8640-5C632B9F48D0}"/>
              </a:ext>
            </a:extLst>
          </p:cNvPr>
          <p:cNvSpPr/>
          <p:nvPr/>
        </p:nvSpPr>
        <p:spPr>
          <a:xfrm>
            <a:off x="0" y="5867400"/>
            <a:ext cx="1143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292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1E994D-EDBD-42DC-93D5-ECDB13AB2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287" y="1104900"/>
            <a:ext cx="6829425" cy="49149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3D3ED65-AC8D-49B2-B4A6-BF408D9923AE}"/>
              </a:ext>
            </a:extLst>
          </p:cNvPr>
          <p:cNvSpPr/>
          <p:nvPr/>
        </p:nvSpPr>
        <p:spPr>
          <a:xfrm>
            <a:off x="6705600" y="3276600"/>
            <a:ext cx="685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ثلاث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FC2D87-A160-4A78-A21A-0D25C9DAB9B9}"/>
              </a:ext>
            </a:extLst>
          </p:cNvPr>
          <p:cNvSpPr/>
          <p:nvPr/>
        </p:nvSpPr>
        <p:spPr>
          <a:xfrm>
            <a:off x="1600200" y="3276600"/>
            <a:ext cx="3581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15=5×3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7CA14B-8B97-4459-850E-1201A44F6C93}"/>
              </a:ext>
            </a:extLst>
          </p:cNvPr>
          <p:cNvSpPr/>
          <p:nvPr/>
        </p:nvSpPr>
        <p:spPr>
          <a:xfrm>
            <a:off x="1905000" y="5257800"/>
            <a:ext cx="3581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20=5×4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E194B9-50E0-457C-B38A-23C4116A1B83}"/>
              </a:ext>
            </a:extLst>
          </p:cNvPr>
          <p:cNvSpPr/>
          <p:nvPr/>
        </p:nvSpPr>
        <p:spPr>
          <a:xfrm>
            <a:off x="6705600" y="52578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أربع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72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870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640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33400"/>
            <a:ext cx="8534399" cy="60197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8" name="Ink 37"/>
              <p14:cNvContentPartPr/>
              <p14:nvPr/>
            </p14:nvContentPartPr>
            <p14:xfrm>
              <a:off x="5021486" y="4035806"/>
              <a:ext cx="961560" cy="37368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15366" y="4026806"/>
                <a:ext cx="97668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0" name="Ink 39"/>
              <p14:cNvContentPartPr/>
              <p14:nvPr/>
            </p14:nvContentPartPr>
            <p14:xfrm>
              <a:off x="5939126" y="3949046"/>
              <a:ext cx="992160" cy="40140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31926" y="3938246"/>
                <a:ext cx="1009440" cy="4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2" name="Ink 41"/>
              <p14:cNvContentPartPr/>
              <p14:nvPr/>
            </p14:nvContentPartPr>
            <p14:xfrm>
              <a:off x="6862526" y="3914486"/>
              <a:ext cx="1043280" cy="46260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53526" y="3903686"/>
                <a:ext cx="1062720" cy="47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5" name="Ink 44"/>
              <p14:cNvContentPartPr/>
              <p14:nvPr/>
            </p14:nvContentPartPr>
            <p14:xfrm>
              <a:off x="6628166" y="3100166"/>
              <a:ext cx="424800" cy="9648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23846" y="3088646"/>
                <a:ext cx="43884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5" name="Ink 54"/>
              <p14:cNvContentPartPr/>
              <p14:nvPr/>
            </p14:nvContentPartPr>
            <p14:xfrm>
              <a:off x="1374686" y="829286"/>
              <a:ext cx="2023200" cy="87084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59926" y="816326"/>
                <a:ext cx="2050920" cy="89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5" name="Ink 84"/>
              <p14:cNvContentPartPr/>
              <p14:nvPr/>
            </p14:nvContentPartPr>
            <p14:xfrm>
              <a:off x="3755726" y="1651166"/>
              <a:ext cx="675720" cy="38880"/>
            </p14:xfrm>
          </p:contentPart>
        </mc:Choice>
        <mc:Fallback xmlns="">
          <p:pic>
            <p:nvPicPr>
              <p:cNvPr id="85" name="Ink 8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39166" y="1637126"/>
                <a:ext cx="70164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6" name="Ink 85"/>
              <p14:cNvContentPartPr/>
              <p14:nvPr/>
            </p14:nvContentPartPr>
            <p14:xfrm>
              <a:off x="4627646" y="1562246"/>
              <a:ext cx="1003680" cy="3636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611806" y="1547126"/>
                <a:ext cx="102672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8" name="Ink 87"/>
              <p14:cNvContentPartPr/>
              <p14:nvPr/>
            </p14:nvContentPartPr>
            <p14:xfrm>
              <a:off x="5849486" y="5282486"/>
              <a:ext cx="1330200" cy="47628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845166" y="5272766"/>
                <a:ext cx="1343160" cy="49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0" name="Ink 89"/>
              <p14:cNvContentPartPr/>
              <p14:nvPr/>
            </p14:nvContentPartPr>
            <p14:xfrm>
              <a:off x="-2113354" y="482966"/>
              <a:ext cx="7468920" cy="124560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-2122714" y="476126"/>
                <a:ext cx="7493760" cy="126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5599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35854" cy="522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268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55" y="228600"/>
            <a:ext cx="8713411" cy="586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42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6800" y="297874"/>
            <a:ext cx="10064986" cy="65531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D7F0186-3377-4A0A-90A7-26656FBD2BEA}"/>
              </a:ext>
            </a:extLst>
          </p:cNvPr>
          <p:cNvSpPr/>
          <p:nvPr/>
        </p:nvSpPr>
        <p:spPr>
          <a:xfrm>
            <a:off x="9378" y="1524000"/>
            <a:ext cx="8610600" cy="1447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74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444"/>
            <a:ext cx="9144000" cy="67253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1587269-F75C-4951-9344-388191E24D54}"/>
              </a:ext>
            </a:extLst>
          </p:cNvPr>
          <p:cNvSpPr/>
          <p:nvPr/>
        </p:nvSpPr>
        <p:spPr>
          <a:xfrm>
            <a:off x="152400" y="152400"/>
            <a:ext cx="990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8FB64B-D530-4063-928D-AE582C0E6F25}"/>
              </a:ext>
            </a:extLst>
          </p:cNvPr>
          <p:cNvSpPr/>
          <p:nvPr/>
        </p:nvSpPr>
        <p:spPr>
          <a:xfrm>
            <a:off x="7543800" y="76200"/>
            <a:ext cx="1447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664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3346</TotalTime>
  <Words>16</Words>
  <Application>Microsoft Office PowerPoint</Application>
  <PresentationFormat>On-screen Show (4:3)</PresentationFormat>
  <Paragraphs>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Constantia</vt:lpstr>
      <vt:lpstr>Times New Roman</vt:lpstr>
      <vt:lpstr>Wingdings 2</vt:lpstr>
      <vt:lpstr>Paper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s.kakish</cp:lastModifiedBy>
  <cp:revision>33</cp:revision>
  <dcterms:created xsi:type="dcterms:W3CDTF">2021-01-23T19:09:17Z</dcterms:created>
  <dcterms:modified xsi:type="dcterms:W3CDTF">2023-11-19T18:32:18Z</dcterms:modified>
</cp:coreProperties>
</file>