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70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6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8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9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99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4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7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4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2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9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3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687BD9-F19A-4CA0-8074-C9883A40E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87" y="195468"/>
            <a:ext cx="10921121" cy="32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69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FF65CA-2F1C-4573-9412-0EDF0E71A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44" y="873832"/>
            <a:ext cx="11041039" cy="598416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63EAE4-0A07-4F4C-B3A7-9AD9F41C66F1}"/>
              </a:ext>
            </a:extLst>
          </p:cNvPr>
          <p:cNvSpPr/>
          <p:nvPr/>
        </p:nvSpPr>
        <p:spPr>
          <a:xfrm>
            <a:off x="6701051" y="136478"/>
            <a:ext cx="4503761" cy="641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أطرح مايلي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1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58" y="88329"/>
            <a:ext cx="12004385" cy="538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0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5" y="113687"/>
            <a:ext cx="11782697" cy="65875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4415BE-23E8-4561-852B-08212B232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63293" y="64697779"/>
            <a:ext cx="15118587" cy="761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3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8443"/>
            <a:ext cx="12435839" cy="680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8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43954" cy="67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3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365"/>
            <a:ext cx="12043954" cy="691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2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91" y="130629"/>
            <a:ext cx="11352778" cy="650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1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920</TotalTime>
  <Words>2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Corbel</vt:lpstr>
      <vt:lpstr>Tahoma</vt:lpstr>
      <vt:lpstr>Wingdings</vt:lpstr>
      <vt:lpstr>Banded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12</cp:revision>
  <dcterms:created xsi:type="dcterms:W3CDTF">2021-11-07T19:14:00Z</dcterms:created>
  <dcterms:modified xsi:type="dcterms:W3CDTF">2023-10-29T19:23:13Z</dcterms:modified>
</cp:coreProperties>
</file>