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2-11-09T19:21:39.012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1867 562 0,'0'37'78,"37"-37"-47,0 0 48,-1 0-48,-72 0 313,-75 0-329,38 0 1,36 0-16,-37 0 172,37 0-157,37 37 220,37-37-188,0 0-32,0 37 1,36-37-1,1 0-15,36 0 16,-36 0 0,0 0-1,-185 37 392,1-1-392,73-36 95,0 0-110,0 0 265,1 0-249,-1 0-16,0-36 31,74 36 188,0 0-204,-1 0 1,1 0 0,0 0-1,0 0 1,36 0 0,38-37-16,-37-37 15,-1 74 1,1 0-1,-1-37 1,1 37-16,-74-36 16,74 36-1,-74-37 1,-74 0 218,0-37-218,-36 37 0,0 1-1,-1-1 1,37 37-16,1 0 15,36 0 17,0 0-32,0 0 15,1 0 1,-1 0 0,0 0 30,0 0-30,0 0 0,1 0 15,-1 0 0,0 0-15,74 0 156,0 0-110,36 0-46,1 0-1,-1 0-15,38 0 16,-74 0 0,36 0-1,1 0-15,-37 0 16,0 0 0,-1 0-1,1 0-15,0 0 16,0 0-1,0 0 1,-1 0 15,1 0-15,-37 37 171,0-1-171,-37-36 0,1 0-1,-1 0 1,-37 37 0,1 0-1,36-37 1,-37 37-16,-147 73 15,184-110 110,37-36-93,0-1-17,0 0 17,0 0-17,37 37 79,0 0-78,0 0-1,0 0 1,36 0-1,-36 0 1,74 0 0,-38 0-1,-36 0 1,73 0 0,-73 0-1,0 0 1,0 37 15,-37 0-15,0 0-1,0-1-15,-37-36 94,0 0-78,-110 0-1,-74 0 1,-37-73-16,111-1 31,0-36-31,73 110 344,38 0-328,-1 0-1,0 0 1,-37 0-16,1-37 15,36 37 1,-37 0 0</inkml:trace>
  <inkml:trace contextRef="#ctx0" brushRef="#br0" timeOffset="7497">100 1004 0,'37'0'156,"37"0"-140,-38 0 0,1 0-1,0 0 1,0 0-1,36 0 1,-36 0 0,0-37-1,0 37 1,0 0 15,-1 0-15,38 0 62,0 0-62,-37 0-1,-1 0 1,38-73 93,0 73-109,-38-37 16,-36 0-1,37 37 17,-37 37 124,-37-37-140,1 37 15,-1-37-16,0 0 1,-73 73 15,36-73-31,-73 37 32,-37 37-17,110-74 63,74 37-62,-74-37-16,38 36 31,36-72 157,0-1-173,0 0 1,36 0 0,1-37-1,-37 38 16,37-1-15,0-37-16,36 37 16,-36 1-1,37-1 1,-1 0-16,1 0 16,0 37-1,-37 0 48,-37-37 46,0 1-31,0-1-62,0 0-1,0 111 142,0-38-142,0 38-15,-37 0 16,0-1 0,-37 1-1,1-74-15,-38 73 16,74-73-1,1 74 1,-1-74-16,0 37 16,0 0-1,37 0 17,-37-37-17,37 36-15,0 1 16,-36-37-1,36-37 95,0 1-95,0-1 17,0 0-32,0 0 15,36 37 1,38-74 0,0 38-1,-38-38-15,38 0 16,-37 1-1,36-1 1,-36 1-16,-37 36 422,0 0 47,-37 37-454,-36 0-15,36 0 16,-73 0 0,-1 0-1,74 0-15,-36 0 16,36 0-1,0 0 1,-37 0 0,38 0-1,72 0 126,38 0-125,-37 0-1,37 0 1,-38 0-16,38 0 15,-37 0 1,0 0 0,-1 0 46,1 0-31,0 0-15,37 0 0,-38 0-1,1 0 17,0 0-17,0 0 1,-74 0 124,0 0-124,0 0 0,1 0-1,-1 0 17,0 0-17,0 0-15,0 0 16,-36 0-1,-38 0 48,1-37-47,36 37-1,185 0 95,-38-37-95,1 37 1,-37-37-1,36 37 1,-73-36-16,111-38 16,-1 74 406,-36 0-407,0 0 1,-38 0-1,38 0-15,-37 0 16,-111 0 265,37 0-265,-73 0 0,-1 0-1,1-74 1,-37 38-16,73-75 15,37 111 1,74 0 328,37 0-329,-1 0 1,1 0 0,36 0-16,1 0 15,-74 0 1,36 0 0,-36 0-16,0 0 125,0 0-16,-37 37-93,37-37-16,-37 37 31</inkml:trace>
  <inkml:trace contextRef="#ctx0" brushRef="#br1" timeOffset="33138">1646 268 0,'37'0'125,"0"0"-125,-37 37 31,37-37 47,73 0-78,-73 0 16,0 0-1,-1 0 1,38 0-16,-37 0 31,0 0-15,0 0-16,-1 0 31,38 0 47,-74 36 344,0 1-406,0 0-1,0 37 1,-37-37 0,37-1-16,0 38 15,0-37 1,0 36-1,-37-73 1,37 37 0,0 0-1,0 0 1,0 0 0,-36-37-1,36 36-15,-37-36 16,37 74 31,-37 37-47,0-75 31,37 1 0,0 0-15,-37 0-1,0 36 1,37-183 250</inkml:trace>
  <inkml:trace contextRef="#ctx0" brushRef="#br1" timeOffset="35150">1720 746 0,'37'37'93,"-1"-37"-77,1 0 15,0 0-31,0 0 47,0 37-47,36-37 31,-36 0-31,0 37 16,0-37 0,0 0-1,-1 0-15,38 0 16,-37 0-1,0 0-15,36 0 16,-36 0 15,37 37-15,-38-37 15,1 36-15,0-36-1,0 0 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2-11-09T19:21:59.06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1436 1141 0,'-37'0'47,"37"74"172,0 36-141,0-36-63,-36-37 1,-1 36-16,37-36 94,-37 0-79,0-37 79,-73 0-31,36 74-1,74-1 16,0-36-62,-37 0 78,0 0-79,1-1 16,-75-36 126,38 37-142,-1 0 1,0-37 78,37 74-32,-36-1-46,-1 1 15</inkml:trace>
  <inkml:trace contextRef="#ctx0" brushRef="#br0" timeOffset="2925">0 184 0,'0'74'94,"37"-74"-78,0 37-1,-37-1-15,0 1 16,0 37 0,37 36-1,-37 1 1,37-38-16,-37 1 15,0 0 1,0-1 0,37-36-1,-1-37 235,1 0-218,0 0-17,0 0 16,0-37-15,-1 37-16,1-37 31,0 37-31,-37-36 32,37-38-32,36 37 15,1-37 1,0 38-1,-1-1-15</inkml:trace>
  <inkml:trace contextRef="#ctx0" brushRef="#br0" timeOffset="4311">810 184 0,'0'74'32,"0"-37"-17,0 36 1,0 38 0,0-38-16,0 1 15,0-1 1,0 1-1,0-37-15,0 0 16,0 36 0,0-36-16,0 0 47,0 0-32,0 0 1,0-1-1,0 1 17,0 37-1,0-1-15,0-36 15,0 0 78,0 0-93,0 0 62</inkml:trace>
  <inkml:trace contextRef="#ctx0" brushRef="#br0" timeOffset="19699">2025 37 0,'0'37'62,"0"-1"-15,0 1-31,0 0 0,0 0-1,0 0 1,0 0-16,0-1 31,0 75-31,0-74 16,37-37 218,73 0-218,-73 0-1,37 0 1,-37 0-16,-1 0 16,38 0-1,-37 0 1,0 36-1,-1-36 1,1 0 15</inkml:trace>
  <inkml:trace contextRef="#ctx0" brushRef="#br0" timeOffset="21132">2651 0 0,'0'37'16,"0"0"0,0 36-1,0-36 1,0 0-16,0 37 31,0-38-15,0 1 15,0 0-15,0 0-1,0 0 17,0-1-32,0 1 31,0 0-31,0 0 15,0 0 1,0-1 0,0 38-16,0-37 109</inkml:trace>
  <inkml:trace contextRef="#ctx0" brushRef="#br0" timeOffset="25418">1694 184 0,'0'37'125,"0"0"-93,0 73-32,0-36 15,0 36 1,0-36-1,0-1-15,0 1 32,0-37-1,0 0 78,0 0-109</inkml:trace>
  <inkml:trace contextRef="#ctx0" brushRef="#br0" timeOffset="28227">2872 1215 0,'0'37'204,"0"-1"-204,-37 1 15,37 37 1,-37-74-1,0 37-15,37 0 32,-36-1-32,36 1 31,-37-37-15,37 37-1,-74-37 173,37 0-157,37 37-31,-37 0 31,-73-1-31,73 1 16,-73 0-1,-37 73-15,110-73 16,0 0 0,0 0 15,37 0 94,0-74 281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3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9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81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41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34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06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85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97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5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2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2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5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8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5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0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0051-CC5F-4AD7-8B94-8D6F1522BD7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4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510051-CC5F-4AD7-8B94-8D6F1522BD7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E5A293-6842-4DA2-95E9-D3D7511E3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6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customXml" Target="../ink/ink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4B88E6-6D08-46BA-AF0A-541EE7AB0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907" y="0"/>
            <a:ext cx="9979093" cy="41611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C09FD2-E01F-4F0E-94FA-F275C8CF7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907" y="4210879"/>
            <a:ext cx="2076450" cy="243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FD2507-AF05-4A86-B903-D5C42B23F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763" y="3749951"/>
            <a:ext cx="2524125" cy="2724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A33E82-6642-47E4-8FFA-14291A021E63}"/>
              </a:ext>
            </a:extLst>
          </p:cNvPr>
          <p:cNvSpPr/>
          <p:nvPr/>
        </p:nvSpPr>
        <p:spPr>
          <a:xfrm>
            <a:off x="39536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7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5" y="196342"/>
            <a:ext cx="11364686" cy="662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1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4" y="-10990"/>
            <a:ext cx="11207932" cy="686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1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12" y="0"/>
            <a:ext cx="11721511" cy="66751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5575ED-6559-408E-8167-8E69FF1D69CE}"/>
                  </a:ext>
                </a:extLst>
              </p14:cNvPr>
              <p14:cNvContentPartPr/>
              <p14:nvPr/>
            </p14:nvContentPartPr>
            <p14:xfrm>
              <a:off x="7080381" y="6211602"/>
              <a:ext cx="964080" cy="486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5575ED-6559-408E-8167-8E69FF1D69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1301" y="6192522"/>
                <a:ext cx="10209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8775E86-B4B0-4BF3-9030-70D4E3FC86AC}"/>
                  </a:ext>
                </a:extLst>
              </p14:cNvPr>
              <p14:cNvContentPartPr/>
              <p14:nvPr/>
            </p14:nvContentPartPr>
            <p14:xfrm>
              <a:off x="6877701" y="4678002"/>
              <a:ext cx="1034280" cy="7822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8775E86-B4B0-4BF3-9030-70D4E3FC86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9541" y="4639842"/>
                <a:ext cx="1110240" cy="85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778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280C29-4BD8-409A-9213-F210D8733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193" y="1377697"/>
            <a:ext cx="2965381" cy="2716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8E8EBF-488A-40B6-8E1F-FD0A482D7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194" y="1377697"/>
            <a:ext cx="3211788" cy="271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4BA899-B29E-4E0F-97B0-94CE0A7E4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26" y="1377697"/>
            <a:ext cx="3211788" cy="2584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A645F2-75F3-4B89-AC6D-77E9C8AE4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261" y="106017"/>
            <a:ext cx="8363157" cy="111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4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4" y="-7840"/>
            <a:ext cx="9629232" cy="68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2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670" y="0"/>
            <a:ext cx="10743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5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222069"/>
            <a:ext cx="10612084" cy="66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310" y="0"/>
            <a:ext cx="10136690" cy="459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0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2" y="-92103"/>
            <a:ext cx="11826608" cy="68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1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0"/>
            <a:ext cx="11993217" cy="413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1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7" y="0"/>
            <a:ext cx="10467703" cy="66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05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881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17</cp:revision>
  <dcterms:created xsi:type="dcterms:W3CDTF">2021-11-09T19:11:12Z</dcterms:created>
  <dcterms:modified xsi:type="dcterms:W3CDTF">2023-11-05T19:09:04Z</dcterms:modified>
</cp:coreProperties>
</file>