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1D1A4F-87F2-4EBD-AA97-2237F2FF5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218039"/>
            <a:ext cx="11529391" cy="30287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104C7B-1FCB-4381-8030-B5F85008E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210" y="3246783"/>
            <a:ext cx="1926503" cy="2097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F050E-5D5D-4AC6-A29D-ABD00AAAB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7" y="3246783"/>
            <a:ext cx="1676545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1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20273"/>
            <a:ext cx="11717383" cy="60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5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5" y="410482"/>
            <a:ext cx="11599817" cy="57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7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" y="248195"/>
            <a:ext cx="11639005" cy="49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95943"/>
            <a:ext cx="11517221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2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12" y="0"/>
            <a:ext cx="12019488" cy="59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16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96" y="111469"/>
            <a:ext cx="12237295" cy="60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854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11</cp:revision>
  <dcterms:created xsi:type="dcterms:W3CDTF">2021-11-05T19:48:44Z</dcterms:created>
  <dcterms:modified xsi:type="dcterms:W3CDTF">2023-10-23T18:51:16Z</dcterms:modified>
</cp:coreProperties>
</file>