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9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715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1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570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436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33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7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2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950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41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86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2F-5431-4B85-94DF-BBE785CF030F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86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D772F-5431-4B85-94DF-BBE785CF030F}" type="datetimeFigureOut">
              <a:rPr lang="en-US" smtClean="0"/>
              <a:t>27-Jun-20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FB2E9-0C0E-4A11-ACB6-8A4E9895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8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291" y="1122363"/>
            <a:ext cx="2778369" cy="2279131"/>
          </a:xfrm>
          <a:prstGeom prst="rect">
            <a:avLst/>
          </a:prstGeom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9508" y="3587262"/>
            <a:ext cx="9038492" cy="1670537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ten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1078" y="3703838"/>
            <a:ext cx="1774090" cy="256054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3430" y="3703838"/>
            <a:ext cx="1774090" cy="256054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5782" y="3703838"/>
            <a:ext cx="1774090" cy="256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542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1262" y="2233535"/>
            <a:ext cx="6057275" cy="1495816"/>
          </a:xfrm>
        </p:spPr>
        <p:txBody>
          <a:bodyPr>
            <a:noAutofit/>
          </a:bodyPr>
          <a:lstStyle/>
          <a:p>
            <a:r>
              <a:rPr lang="en-US" sz="10000" dirty="0" smtClean="0">
                <a:latin typeface="Comic Sans MS" panose="030F0702030302020204" pitchFamily="66" charset="0"/>
              </a:rPr>
              <a:t>neck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4067253" y="395740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4819259" y="395740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5931030" y="395740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7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0966" y="2053654"/>
            <a:ext cx="3688830" cy="1630728"/>
          </a:xfrm>
        </p:spPr>
        <p:txBody>
          <a:bodyPr>
            <a:normAutofit/>
          </a:bodyPr>
          <a:lstStyle/>
          <a:p>
            <a:r>
              <a:rPr lang="en-US" sz="10000" dirty="0" smtClean="0">
                <a:latin typeface="Comic Sans MS" panose="030F0702030302020204" pitchFamily="66" charset="0"/>
              </a:rPr>
              <a:t>nest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4576918" y="388245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270018" y="3878705"/>
            <a:ext cx="122263" cy="1124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.</a:t>
            </a:r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5935479" y="388245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6611012" y="388245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466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0849" y="2368445"/>
            <a:ext cx="4873052" cy="1240983"/>
          </a:xfrm>
        </p:spPr>
        <p:txBody>
          <a:bodyPr>
            <a:noAutofit/>
          </a:bodyPr>
          <a:lstStyle/>
          <a:p>
            <a:r>
              <a:rPr lang="en-US" sz="12000" dirty="0" smtClean="0">
                <a:latin typeface="Comic Sans MS" panose="030F0702030302020204" pitchFamily="66" charset="0"/>
              </a:rPr>
              <a:t>set</a:t>
            </a:r>
            <a:endParaRPr lang="en-US" sz="120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4636879" y="406573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531292" y="406573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6425705" y="406573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445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0928" y="2548328"/>
            <a:ext cx="3928672" cy="1225993"/>
          </a:xfrm>
        </p:spPr>
        <p:txBody>
          <a:bodyPr>
            <a:noAutofit/>
          </a:bodyPr>
          <a:lstStyle/>
          <a:p>
            <a:r>
              <a:rPr lang="en-US" sz="12000" dirty="0" smtClean="0">
                <a:latin typeface="Comic Sans MS" panose="030F0702030302020204" pitchFamily="66" charset="0"/>
              </a:rPr>
              <a:t>end</a:t>
            </a:r>
            <a:endParaRPr lang="en-US" sz="120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4651869" y="433180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613737" y="432681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6575605" y="432431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032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neck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633" y="1168160"/>
            <a:ext cx="2168733" cy="229600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855422" y="515974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5164033" y="515911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5904796" y="515911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32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nest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24" y="1319134"/>
            <a:ext cx="3560097" cy="219082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011633" y="4991726"/>
            <a:ext cx="115003" cy="149902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7095265" y="500671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5861035" y="499172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lowchart: Connector 7"/>
          <p:cNvSpPr/>
          <p:nvPr/>
        </p:nvSpPr>
        <p:spPr>
          <a:xfrm>
            <a:off x="6513972" y="500671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132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pen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793" y="1138477"/>
            <a:ext cx="2413417" cy="236025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093501" y="536110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5296446" y="536110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6815605" y="536110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020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egg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604" y="1039318"/>
            <a:ext cx="2470645" cy="2470645"/>
          </a:xfrm>
          <a:prstGeom prst="rect">
            <a:avLst/>
          </a:prstGeom>
        </p:spPr>
      </p:pic>
      <p:sp>
        <p:nvSpPr>
          <p:cNvPr id="6" name="Flowchart: Connector 5"/>
          <p:cNvSpPr/>
          <p:nvPr/>
        </p:nvSpPr>
        <p:spPr>
          <a:xfrm>
            <a:off x="5553777" y="52578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6380735" y="52578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279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4413" y="3916831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net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145609"/>
            <a:ext cx="3492708" cy="237555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696840" y="543768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5581259" y="543768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6168452" y="543768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065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810" y="2163945"/>
            <a:ext cx="10515600" cy="1325563"/>
          </a:xfrm>
        </p:spPr>
        <p:txBody>
          <a:bodyPr>
            <a:noAutofit/>
          </a:bodyPr>
          <a:lstStyle/>
          <a:p>
            <a:r>
              <a:rPr lang="en-US" sz="10000" dirty="0" smtClean="0">
                <a:latin typeface="Comic Sans MS" panose="030F0702030302020204" pitchFamily="66" charset="0"/>
              </a:rPr>
              <a:t>egg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4801771" y="409231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866072" y="409231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852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7128" y="2313847"/>
            <a:ext cx="10769184" cy="1325563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pet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4606899" y="426435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6123403" y="426435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5365151" y="426434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026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561" y="2623278"/>
            <a:ext cx="7331439" cy="1300944"/>
          </a:xfrm>
        </p:spPr>
        <p:txBody>
          <a:bodyPr>
            <a:noAutofit/>
          </a:bodyPr>
          <a:lstStyle/>
          <a:p>
            <a:r>
              <a:rPr lang="en-US" sz="10000" dirty="0" smtClean="0">
                <a:latin typeface="Comic Sans MS" panose="030F0702030302020204" pitchFamily="66" charset="0"/>
              </a:rPr>
              <a:t>tent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5176522" y="409731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793618" y="409731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6485665" y="409731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7177712" y="409981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886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50</Words>
  <Application>Microsoft Office PowerPoint</Application>
  <PresentationFormat>Widescreen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egg</vt:lpstr>
      <vt:lpstr>pet</vt:lpstr>
      <vt:lpstr>tent</vt:lpstr>
      <vt:lpstr>neck</vt:lpstr>
      <vt:lpstr>nest</vt:lpstr>
      <vt:lpstr>set</vt:lpstr>
      <vt:lpstr>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THINK PAD</cp:lastModifiedBy>
  <cp:revision>5</cp:revision>
  <dcterms:created xsi:type="dcterms:W3CDTF">2020-06-27T18:11:10Z</dcterms:created>
  <dcterms:modified xsi:type="dcterms:W3CDTF">2020-06-27T19:38:12Z</dcterms:modified>
</cp:coreProperties>
</file>