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1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1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7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3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3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7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2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5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4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6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6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D772F-5431-4B85-94DF-BBE785CF030F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291" y="1122363"/>
            <a:ext cx="2778369" cy="2279131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9508" y="3587262"/>
            <a:ext cx="9038492" cy="1670537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1078" y="3703838"/>
            <a:ext cx="1774090" cy="25605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430" y="3703838"/>
            <a:ext cx="1774090" cy="25605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782" y="3703838"/>
            <a:ext cx="1774090" cy="25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42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262" y="2233535"/>
            <a:ext cx="6057275" cy="1495816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neck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067253" y="395740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4819259" y="395740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5931030" y="395740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966" y="2053654"/>
            <a:ext cx="3688830" cy="1630728"/>
          </a:xfrm>
        </p:spPr>
        <p:txBody>
          <a:bodyPr>
            <a:norm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nest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576918" y="388245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270018" y="3878705"/>
            <a:ext cx="122263" cy="1124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5935479" y="388245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611012" y="388245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66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0849" y="2368445"/>
            <a:ext cx="4873052" cy="1240983"/>
          </a:xfrm>
        </p:spPr>
        <p:txBody>
          <a:bodyPr>
            <a:noAutofit/>
          </a:bodyPr>
          <a:lstStyle/>
          <a:p>
            <a:r>
              <a:rPr lang="en-US" sz="12000" dirty="0" smtClean="0">
                <a:latin typeface="Comic Sans MS" panose="030F0702030302020204" pitchFamily="66" charset="0"/>
              </a:rPr>
              <a:t>set</a:t>
            </a:r>
            <a:endParaRPr 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636879" y="40657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531292" y="40657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425705" y="406573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45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0928" y="2548328"/>
            <a:ext cx="3928672" cy="1225993"/>
          </a:xfrm>
        </p:spPr>
        <p:txBody>
          <a:bodyPr>
            <a:noAutofit/>
          </a:bodyPr>
          <a:lstStyle/>
          <a:p>
            <a:r>
              <a:rPr lang="en-US" sz="12000" dirty="0" smtClean="0">
                <a:latin typeface="Comic Sans MS" panose="030F0702030302020204" pitchFamily="66" charset="0"/>
              </a:rPr>
              <a:t>end</a:t>
            </a:r>
            <a:endParaRPr 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651869" y="433180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613737" y="432681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575605" y="432431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3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neck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633" y="1168160"/>
            <a:ext cx="2168733" cy="229600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55422" y="515974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164033" y="515911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904796" y="515911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3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nest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4" y="1319134"/>
            <a:ext cx="3560097" cy="219082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11633" y="4991726"/>
            <a:ext cx="115003" cy="14990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7095265" y="500671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861035" y="499172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6513972" y="500671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3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793" y="1138477"/>
            <a:ext cx="2413417" cy="236025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093501" y="536110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296446" y="536110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6815605" y="536110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2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egg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604" y="1039318"/>
            <a:ext cx="2470645" cy="2470645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5553777" y="52578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6380735" y="52578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27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4413" y="391683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net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45609"/>
            <a:ext cx="3492708" cy="237555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696840" y="5437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581259" y="5437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6168452" y="5437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6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810" y="2163945"/>
            <a:ext cx="10515600" cy="1325563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egg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801771" y="409231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866072" y="409231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5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7128" y="2313847"/>
            <a:ext cx="10769184" cy="1325563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pet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606899" y="426435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6123403" y="426435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5365151" y="426434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26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561" y="2623278"/>
            <a:ext cx="7331439" cy="1300944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tent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176522" y="409731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793618" y="409731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485665" y="409731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7177712" y="409981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8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50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egg</vt:lpstr>
      <vt:lpstr>pet</vt:lpstr>
      <vt:lpstr>tent</vt:lpstr>
      <vt:lpstr>neck</vt:lpstr>
      <vt:lpstr>nest</vt:lpstr>
      <vt:lpstr>set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5</cp:revision>
  <dcterms:created xsi:type="dcterms:W3CDTF">2020-06-27T18:11:10Z</dcterms:created>
  <dcterms:modified xsi:type="dcterms:W3CDTF">2020-06-27T19:38:12Z</dcterms:modified>
</cp:coreProperties>
</file>