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1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23</cp:revision>
  <dcterms:created xsi:type="dcterms:W3CDTF">2020-07-01T19:07:01Z</dcterms:created>
  <dcterms:modified xsi:type="dcterms:W3CDTF">2023-11-18T17:49:24Z</dcterms:modified>
</cp:coreProperties>
</file>