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0" r:id="rId3"/>
    <p:sldId id="311" r:id="rId4"/>
    <p:sldId id="27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6460FD-00F9-44C9-8B5A-CFCA9C9EF5C1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0000" kern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ل   لـ</a:t>
            </a:r>
            <a:endParaRPr kumimoji="0" lang="en-US" sz="300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D2F29C9-70E4-45BA-93BF-079FA61B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9FAD8E-FED8-483E-8533-5219B6BCC79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لَـ</a:t>
            </a:r>
            <a:r>
              <a:rPr lang="ar-JO" sz="15000" b="1" dirty="0">
                <a:solidFill>
                  <a:schemeClr val="tx1"/>
                </a:solidFill>
              </a:rPr>
              <a:t>بـن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DF0CDA-12A8-4541-AD05-138EA8AE3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461" y="336759"/>
            <a:ext cx="8961906" cy="44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73C8857-0AEE-4313-8509-1A55451F9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73A67F-6911-48E2-949F-A2B561816CF6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لَـ</a:t>
            </a:r>
            <a:r>
              <a:rPr lang="ar-JO" sz="15000" b="1" dirty="0">
                <a:solidFill>
                  <a:schemeClr val="tx1"/>
                </a:solidFill>
              </a:rPr>
              <a:t>بـنـة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37B9B7-5CF3-487B-A6A1-8E6C34CC4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364" y="287922"/>
            <a:ext cx="8328992" cy="41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D74996-3B28-46AC-BF02-1DB08F524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2172FE-18B4-4396-9070-0F98CC43BEC4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لِـ</a:t>
            </a:r>
            <a:r>
              <a:rPr lang="ar-JO" sz="15000" b="1" dirty="0">
                <a:solidFill>
                  <a:schemeClr val="tx1"/>
                </a:solidFill>
              </a:rPr>
              <a:t>سـان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1224A5-756D-4746-BAAD-C6FC61A9D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379" y="143867"/>
            <a:ext cx="7432890" cy="46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70BE6DF-103A-42BC-B52E-F241524F1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E24A96-8FE0-492B-BEC4-83968D911870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لَـ</a:t>
            </a:r>
            <a:r>
              <a:rPr lang="ar-JO" sz="15000" b="1" dirty="0">
                <a:solidFill>
                  <a:schemeClr val="tx1"/>
                </a:solidFill>
              </a:rPr>
              <a:t>وح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C27BDA-7675-4937-8D10-606A40104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714" y="0"/>
            <a:ext cx="7644467" cy="480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B26A1FB-D82E-45BB-ABAA-C6ECB9C45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0A465F-1142-4E36-8468-ED742ECC796C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لُـ</a:t>
            </a:r>
            <a:r>
              <a:rPr lang="ar-JO" sz="15000" b="1" dirty="0">
                <a:solidFill>
                  <a:schemeClr val="tx1"/>
                </a:solidFill>
              </a:rPr>
              <a:t>عـبـة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33C16-EB3F-4D1B-88F3-15974D161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638" y="181514"/>
            <a:ext cx="6591681" cy="44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</a:t>
            </a:r>
            <a:r>
              <a:rPr lang="ar-JO" sz="15000" dirty="0">
                <a:solidFill>
                  <a:schemeClr val="tx1"/>
                </a:solidFill>
              </a:rPr>
              <a:t>امة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6673FA-E408-4673-9309-ABAE94B10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078" y="143867"/>
            <a:ext cx="5287617" cy="486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7A10D817-1FE3-4F80-98BE-59C689D1D534}"/>
              </a:ext>
            </a:extLst>
          </p:cNvPr>
          <p:cNvSpPr/>
          <p:nvPr/>
        </p:nvSpPr>
        <p:spPr>
          <a:xfrm>
            <a:off x="7340958" y="-1"/>
            <a:ext cx="4468969" cy="364042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لا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7D226B3F-E8A4-40D3-BF3E-570FFD0CDFF4}"/>
              </a:ext>
            </a:extLst>
          </p:cNvPr>
          <p:cNvSpPr/>
          <p:nvPr/>
        </p:nvSpPr>
        <p:spPr>
          <a:xfrm>
            <a:off x="3863661" y="2959993"/>
            <a:ext cx="4623515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لـي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1AB8817-8221-4721-A305-DE433B09B238}"/>
              </a:ext>
            </a:extLst>
          </p:cNvPr>
          <p:cNvSpPr/>
          <p:nvPr/>
        </p:nvSpPr>
        <p:spPr>
          <a:xfrm>
            <a:off x="369193" y="201769"/>
            <a:ext cx="4692203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لـو</a:t>
            </a:r>
            <a:endParaRPr lang="en-US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2616F-1DF1-48F4-83B5-8B1FC2D13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DBD4FB69-71DE-4023-8CD9-54A427ACFFC6}"/>
              </a:ext>
            </a:extLst>
          </p:cNvPr>
          <p:cNvSpPr/>
          <p:nvPr/>
        </p:nvSpPr>
        <p:spPr>
          <a:xfrm>
            <a:off x="8557590" y="1196008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لَ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E284E5CD-82BC-4207-9F66-C8A61D93074A}"/>
              </a:ext>
            </a:extLst>
          </p:cNvPr>
          <p:cNvSpPr/>
          <p:nvPr/>
        </p:nvSpPr>
        <p:spPr>
          <a:xfrm>
            <a:off x="4678018" y="1196008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لُ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4084B6DD-ABDF-43A7-A1E1-4749E9CA1333}"/>
              </a:ext>
            </a:extLst>
          </p:cNvPr>
          <p:cNvSpPr/>
          <p:nvPr/>
        </p:nvSpPr>
        <p:spPr>
          <a:xfrm>
            <a:off x="129210" y="1196007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ل</a:t>
            </a:r>
            <a:r>
              <a:rPr lang="ar-JO" sz="20000" dirty="0">
                <a:solidFill>
                  <a:schemeClr val="tx1"/>
                </a:solidFill>
              </a:rPr>
              <a:t>ِ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79473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اللام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E03FE-7F8E-4A88-8C08-EEF8B927FBF7}"/>
              </a:ext>
            </a:extLst>
          </p:cNvPr>
          <p:cNvSpPr/>
          <p:nvPr/>
        </p:nvSpPr>
        <p:spPr>
          <a:xfrm>
            <a:off x="3175638" y="4717774"/>
            <a:ext cx="6426372" cy="199635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لَـ</a:t>
            </a:r>
            <a:r>
              <a:rPr lang="ar-JO" sz="15000" dirty="0">
                <a:solidFill>
                  <a:schemeClr val="tx1"/>
                </a:solidFill>
              </a:rPr>
              <a:t>يـمـون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85AF1-A8BF-43A1-8D99-E2AEDAFF2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385" y="0"/>
            <a:ext cx="69056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FE2F29E-6524-401E-B4A9-46401A1E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8E72E6-637B-4217-AAF5-E0964BBD422D}"/>
              </a:ext>
            </a:extLst>
          </p:cNvPr>
          <p:cNvSpPr/>
          <p:nvPr/>
        </p:nvSpPr>
        <p:spPr>
          <a:xfrm>
            <a:off x="3419059" y="4890053"/>
            <a:ext cx="6182949" cy="167005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لَـ</a:t>
            </a:r>
            <a:r>
              <a:rPr lang="ar-JO" sz="15000" b="1" dirty="0">
                <a:solidFill>
                  <a:schemeClr val="tx1"/>
                </a:solidFill>
              </a:rPr>
              <a:t>حـم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C1AD3-FB79-4447-B8BD-8171E9B3D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871" y="297895"/>
            <a:ext cx="7877571" cy="412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2AA03A1-E81D-427F-8DB1-36517D767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D3F589-2FD1-41EA-BD75-504F80493DB2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لَـ</a:t>
            </a:r>
            <a:r>
              <a:rPr lang="ar-JO" sz="15000" dirty="0">
                <a:solidFill>
                  <a:schemeClr val="tx1"/>
                </a:solidFill>
              </a:rPr>
              <a:t>بـؤة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EF40EE-079E-4682-8920-B68E84E3A1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32"/>
          <a:stretch/>
        </p:blipFill>
        <p:spPr>
          <a:xfrm>
            <a:off x="2990108" y="295816"/>
            <a:ext cx="6868382" cy="459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لَـ</a:t>
            </a:r>
            <a:r>
              <a:rPr lang="ar-JO" sz="15000" dirty="0">
                <a:solidFill>
                  <a:schemeClr val="tx1"/>
                </a:solidFill>
              </a:rPr>
              <a:t>يل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85192-0651-4FE1-A5AF-9F1A84766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191" y="143867"/>
            <a:ext cx="7210459" cy="466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لَـ</a:t>
            </a:r>
            <a:r>
              <a:rPr lang="ar-JO" sz="15000" dirty="0">
                <a:solidFill>
                  <a:schemeClr val="tx1"/>
                </a:solidFill>
              </a:rPr>
              <a:t>وز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10FB2-7E82-4E1E-A2BD-DC96AE8F8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293" y="143867"/>
            <a:ext cx="7991062" cy="46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23</Words>
  <Application>Microsoft Office PowerPoint</Application>
  <PresentationFormat>Widescreen</PresentationFormat>
  <Paragraphs>19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hlalsamawi@gmail.com</cp:lastModifiedBy>
  <cp:revision>21</cp:revision>
  <dcterms:created xsi:type="dcterms:W3CDTF">2020-07-01T19:07:01Z</dcterms:created>
  <dcterms:modified xsi:type="dcterms:W3CDTF">2023-11-18T10:52:25Z</dcterms:modified>
</cp:coreProperties>
</file>