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6186D-48AF-4FE7-8C79-45818E8E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980661"/>
            <a:ext cx="12046226" cy="29817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B5D3C5-4404-4876-84A8-03A0DB3CBBB2}"/>
              </a:ext>
            </a:extLst>
          </p:cNvPr>
          <p:cNvSpPr/>
          <p:nvPr/>
        </p:nvSpPr>
        <p:spPr>
          <a:xfrm>
            <a:off x="3905624" y="324433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https://wordwall.net/ar/resource/7736687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0F5F3D-8DB5-4308-88C6-4A06745CE84F}"/>
              </a:ext>
            </a:extLst>
          </p:cNvPr>
          <p:cNvSpPr/>
          <p:nvPr/>
        </p:nvSpPr>
        <p:spPr>
          <a:xfrm>
            <a:off x="3587572" y="4556299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https://wordwall.net/ar/resource/6418456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9D203-E098-4022-A2D4-F03D43FB543A}"/>
              </a:ext>
            </a:extLst>
          </p:cNvPr>
          <p:cNvSpPr/>
          <p:nvPr/>
        </p:nvSpPr>
        <p:spPr>
          <a:xfrm>
            <a:off x="3428546" y="533486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https://wordwall.net/ar/resource/7306077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D4117-52EE-4AEF-B41D-7ED122E843CA}"/>
              </a:ext>
            </a:extLst>
          </p:cNvPr>
          <p:cNvSpPr/>
          <p:nvPr/>
        </p:nvSpPr>
        <p:spPr>
          <a:xfrm>
            <a:off x="3370837" y="555727"/>
            <a:ext cx="44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https://wordwall.net/ar/resource/28358067</a:t>
            </a:r>
          </a:p>
        </p:txBody>
      </p:sp>
    </p:spTree>
    <p:extLst>
      <p:ext uri="{BB962C8B-B14F-4D97-AF65-F5344CB8AC3E}">
        <p14:creationId xmlns:p14="http://schemas.microsoft.com/office/powerpoint/2010/main" val="2257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55962-96E2-4368-9042-55FBFD0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150687"/>
            <a:ext cx="11423374" cy="63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90AC2-9DDC-45D3-A53F-1F365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42"/>
            <a:ext cx="12059478" cy="65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F6281-01F5-4762-B009-BE055E3D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63" y="198784"/>
            <a:ext cx="11123727" cy="59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5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6F050-3C39-4948-8F46-8720FC0C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65" y="198369"/>
            <a:ext cx="6409496" cy="3565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FAF14-90BB-459C-BCA5-6B2E8EEB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8487"/>
            <a:ext cx="5579165" cy="31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17452-2918-4CE8-9162-B035755E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1" y="0"/>
            <a:ext cx="5996609" cy="3272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32E56-0B3D-4FA3-9C4C-055311CF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6195391" cy="30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C4304-FEBB-453E-B535-9F6BF068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2278"/>
            <a:ext cx="11913703" cy="66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54623-A1A6-4B2A-80D1-F80C9098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78"/>
            <a:ext cx="11953461" cy="60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2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16547-F4AA-43F4-B71F-3430222D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4" y="246977"/>
            <a:ext cx="11953460" cy="6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1D769-7627-49F0-BBC8-E317DD59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5" cy="59899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ADE964-209A-4B96-881B-619EF252EA11}"/>
              </a:ext>
            </a:extLst>
          </p:cNvPr>
          <p:cNvSpPr/>
          <p:nvPr/>
        </p:nvSpPr>
        <p:spPr>
          <a:xfrm>
            <a:off x="11489635" y="145774"/>
            <a:ext cx="344556" cy="49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758734-39C0-4EC8-AA7C-B2607C416B95}"/>
              </a:ext>
            </a:extLst>
          </p:cNvPr>
          <p:cNvSpPr/>
          <p:nvPr/>
        </p:nvSpPr>
        <p:spPr>
          <a:xfrm>
            <a:off x="9821333" y="4707467"/>
            <a:ext cx="1478845" cy="102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خليط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5B344-C9FE-4E8F-B988-C41A76F2093E}"/>
              </a:ext>
            </a:extLst>
          </p:cNvPr>
          <p:cNvSpPr/>
          <p:nvPr/>
        </p:nvSpPr>
        <p:spPr>
          <a:xfrm>
            <a:off x="3736622" y="4854222"/>
            <a:ext cx="1049867" cy="67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مركب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60535-56F9-4C21-8CBB-B5F380FFBD12}"/>
              </a:ext>
            </a:extLst>
          </p:cNvPr>
          <p:cNvSpPr/>
          <p:nvPr/>
        </p:nvSpPr>
        <p:spPr>
          <a:xfrm>
            <a:off x="711200" y="4989689"/>
            <a:ext cx="1049867" cy="54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عنصر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2DA81-8EDF-417E-9995-A1CD65DCE2F9}"/>
              </a:ext>
            </a:extLst>
          </p:cNvPr>
          <p:cNvSpPr/>
          <p:nvPr/>
        </p:nvSpPr>
        <p:spPr>
          <a:xfrm>
            <a:off x="6953955" y="4854222"/>
            <a:ext cx="1049867" cy="67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خليط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4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F370A-E9D2-4523-84A1-B1295A27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0"/>
            <a:ext cx="11343861" cy="2505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CB617-FAA0-4E9D-B977-B912AF2A8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4" y="2935977"/>
            <a:ext cx="1086429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EF6A1-37DE-4409-8DE2-B0BF9E14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63"/>
            <a:ext cx="12032974" cy="61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E368E-33D9-4B22-9814-8FDC05AA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8279" cy="3579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A56F6-7BFD-480A-9DD0-E7EF18DA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742" y="3712472"/>
            <a:ext cx="639525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6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70DF9-54C5-4D44-91F2-D8472037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55" y="113577"/>
            <a:ext cx="5041829" cy="292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182C9C-90E5-4C9F-96EE-1D40EB3B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71" y="187807"/>
            <a:ext cx="54197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2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CB1D5-2341-4CE7-89AF-CA3F09AF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3" y="1404729"/>
            <a:ext cx="11210928" cy="1329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1BC3A5-F1C1-461A-B759-0E0E025E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7" y="539196"/>
            <a:ext cx="10390229" cy="5077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581D08-0C75-4534-9B1F-086523916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29951"/>
              </p:ext>
            </p:extLst>
          </p:nvPr>
        </p:nvGraphicFramePr>
        <p:xfrm>
          <a:off x="2032000" y="376766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221947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955277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9560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المخلوط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المركب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العنصر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الماء والملح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الاكسجين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59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سلطة الفواكة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اكسيد الحديد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الكربون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7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الهواء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السكر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4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المكسرات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12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القهوة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9024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E4628B-64EA-40F5-AD52-73BFD05AA4FD}"/>
              </a:ext>
            </a:extLst>
          </p:cNvPr>
          <p:cNvSpPr/>
          <p:nvPr/>
        </p:nvSpPr>
        <p:spPr>
          <a:xfrm>
            <a:off x="3905624" y="324433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https://wordwall.net/ar/resource/6273540</a:t>
            </a:r>
          </a:p>
        </p:txBody>
      </p:sp>
    </p:spTree>
    <p:extLst>
      <p:ext uri="{BB962C8B-B14F-4D97-AF65-F5344CB8AC3E}">
        <p14:creationId xmlns:p14="http://schemas.microsoft.com/office/powerpoint/2010/main" val="203762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76DD1-94FA-4275-AE59-AD8FAEF2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11966713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4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F542B-28D0-4CE9-BDA6-6E71057A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99119"/>
            <a:ext cx="11993217" cy="60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194A2-0DE3-4974-BC5F-F815CE19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159026"/>
            <a:ext cx="10972799" cy="6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2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08100-EA05-4F32-A299-5271C653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430539" cy="5809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67300A-1564-4807-A6B3-C926DFD00508}"/>
              </a:ext>
            </a:extLst>
          </p:cNvPr>
          <p:cNvSpPr/>
          <p:nvPr/>
        </p:nvSpPr>
        <p:spPr>
          <a:xfrm>
            <a:off x="6342743" y="4283887"/>
            <a:ext cx="4644571" cy="28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السيليكا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64355-CFFB-42E8-8874-32436A1322D7}"/>
              </a:ext>
            </a:extLst>
          </p:cNvPr>
          <p:cNvSpPr/>
          <p:nvPr/>
        </p:nvSpPr>
        <p:spPr>
          <a:xfrm>
            <a:off x="6683022" y="4741333"/>
            <a:ext cx="4304292" cy="25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السكر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59588-F4F9-4F6C-A8C9-0E33770FDCC8}"/>
              </a:ext>
            </a:extLst>
          </p:cNvPr>
          <p:cNvSpPr/>
          <p:nvPr/>
        </p:nvSpPr>
        <p:spPr>
          <a:xfrm>
            <a:off x="8387644" y="5113866"/>
            <a:ext cx="2599670" cy="259645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الاكسجين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B5647-0130-4054-BFCC-DBE0D5223DF4}"/>
              </a:ext>
            </a:extLst>
          </p:cNvPr>
          <p:cNvSpPr/>
          <p:nvPr/>
        </p:nvSpPr>
        <p:spPr>
          <a:xfrm>
            <a:off x="9189156" y="5552171"/>
            <a:ext cx="1798158" cy="197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3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B0FA6-E830-4688-9AAA-A853359A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0647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5D20F-F91C-4771-B861-2441DCA7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06017"/>
            <a:ext cx="11873948" cy="61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68FDB-56D3-488E-9AE1-FD2BC724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0"/>
            <a:ext cx="6586330" cy="6188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D970D-D0D5-44CE-BDEA-21B7BA3D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2" y="0"/>
            <a:ext cx="5456168" cy="6188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851F9F-0092-4017-B9FB-EAFDE6C401FB}"/>
              </a:ext>
            </a:extLst>
          </p:cNvPr>
          <p:cNvSpPr/>
          <p:nvPr/>
        </p:nvSpPr>
        <p:spPr>
          <a:xfrm>
            <a:off x="575733" y="259644"/>
            <a:ext cx="1659467" cy="86924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المغنسيوم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0E46D-338B-4383-9B6A-196A6B685321}"/>
              </a:ext>
            </a:extLst>
          </p:cNvPr>
          <p:cNvSpPr/>
          <p:nvPr/>
        </p:nvSpPr>
        <p:spPr>
          <a:xfrm>
            <a:off x="3996267" y="3104444"/>
            <a:ext cx="564444" cy="58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97C53-71E9-4931-B01B-93A1B5093E9A}"/>
              </a:ext>
            </a:extLst>
          </p:cNvPr>
          <p:cNvSpPr/>
          <p:nvPr/>
        </p:nvSpPr>
        <p:spPr>
          <a:xfrm>
            <a:off x="10272889" y="4154311"/>
            <a:ext cx="59831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BC928-E8D8-4FD0-8BDC-E78C2F0C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13" y="0"/>
            <a:ext cx="5978387" cy="6175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D9957-AD83-4135-82E3-733FAA3C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8" y="171035"/>
            <a:ext cx="5617265" cy="6004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51A374-C46C-42F1-956D-155EE2CA97DA}"/>
              </a:ext>
            </a:extLst>
          </p:cNvPr>
          <p:cNvSpPr/>
          <p:nvPr/>
        </p:nvSpPr>
        <p:spPr>
          <a:xfrm>
            <a:off x="4413956" y="3048000"/>
            <a:ext cx="733777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745B2-1DEE-49DA-9D93-3A7227D726A5}"/>
              </a:ext>
            </a:extLst>
          </p:cNvPr>
          <p:cNvSpPr/>
          <p:nvPr/>
        </p:nvSpPr>
        <p:spPr>
          <a:xfrm>
            <a:off x="10284178" y="1851378"/>
            <a:ext cx="632178" cy="72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627EA3-25D8-4ED2-A0C7-1280A9A81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94" y="0"/>
            <a:ext cx="6022906" cy="6268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840A9-8C58-493C-A667-9E00EB4AA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8" y="0"/>
            <a:ext cx="5599872" cy="6268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2860D-D5DC-42BE-9523-14B767A2B9B2}"/>
              </a:ext>
            </a:extLst>
          </p:cNvPr>
          <p:cNvSpPr/>
          <p:nvPr/>
        </p:nvSpPr>
        <p:spPr>
          <a:xfrm>
            <a:off x="3984978" y="2043289"/>
            <a:ext cx="643466" cy="57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2AD8B-9F7C-4211-A670-37480BD106E3}"/>
              </a:ext>
            </a:extLst>
          </p:cNvPr>
          <p:cNvSpPr/>
          <p:nvPr/>
        </p:nvSpPr>
        <p:spPr>
          <a:xfrm>
            <a:off x="10476089" y="4143022"/>
            <a:ext cx="451555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356F0-3879-4871-9B24-DB7728A6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96"/>
            <a:ext cx="12192000" cy="65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05732-54D3-411B-A2B2-E45153A4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F3CF0-4D15-497C-86C0-20983542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667"/>
            <a:ext cx="12192000" cy="3189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262F43-A386-4C0B-9F3B-B73D6A3A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" y="2794966"/>
            <a:ext cx="12052851" cy="40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5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79334-6A7B-4EDD-9704-80C8FADD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0" y="0"/>
            <a:ext cx="125912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27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1711</TotalTime>
  <Words>80</Words>
  <Application>Microsoft Office PowerPoint</Application>
  <PresentationFormat>Widescreen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Palatino Linotype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28</cp:revision>
  <dcterms:created xsi:type="dcterms:W3CDTF">2022-11-04T18:20:11Z</dcterms:created>
  <dcterms:modified xsi:type="dcterms:W3CDTF">2023-11-17T18:10:57Z</dcterms:modified>
</cp:coreProperties>
</file>