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0" r:id="rId4"/>
    <p:sldId id="274" r:id="rId5"/>
    <p:sldId id="271" r:id="rId6"/>
    <p:sldId id="275" r:id="rId7"/>
    <p:sldId id="276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1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1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7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3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3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7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2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5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4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6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6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D772F-5431-4B85-94DF-BBE785CF030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8FD3770-8511-432B-AC30-72A00376B1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4816" y="856214"/>
            <a:ext cx="7977809" cy="571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06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97426"/>
            <a:ext cx="9144000" cy="2660374"/>
          </a:xfrm>
        </p:spPr>
        <p:txBody>
          <a:bodyPr>
            <a:normAutofit/>
          </a:bodyPr>
          <a:lstStyle/>
          <a:p>
            <a:r>
              <a:rPr lang="en-US" sz="13800" dirty="0">
                <a:latin typeface="Comic Sans MS" panose="030F0702030302020204" pitchFamily="66" charset="0"/>
              </a:rPr>
              <a:t>nest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06"/>
          <a:stretch/>
        </p:blipFill>
        <p:spPr>
          <a:xfrm>
            <a:off x="2226365" y="172279"/>
            <a:ext cx="6957391" cy="2660374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76707" y="4931765"/>
            <a:ext cx="115003" cy="14990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7300291" y="499954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678029" y="49467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6513972" y="500671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9132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5400" dirty="0">
                <a:latin typeface="Comic Sans MS" panose="030F0702030302020204" pitchFamily="66" charset="0"/>
              </a:rPr>
              <a:t>pen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114" y="450574"/>
            <a:ext cx="5205033" cy="332629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093501" y="536110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965141" y="536110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146910" y="536110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7020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58145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en-US" sz="15700" dirty="0">
                <a:latin typeface="Comic Sans MS" panose="030F0702030302020204" pitchFamily="66" charset="0"/>
              </a:rPr>
              <a:t>egg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496" y="-183675"/>
            <a:ext cx="5274365" cy="3297928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5129707" y="52014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380735" y="52578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0279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4413" y="3916831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n-US" sz="13800" dirty="0">
                <a:latin typeface="Comic Sans MS" panose="030F0702030302020204" pitchFamily="66" charset="0"/>
              </a:rPr>
              <a:t>net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583" y="371061"/>
            <a:ext cx="5685182" cy="354577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696840" y="5437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581259" y="5437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168452" y="5437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3065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9807" y="2103437"/>
            <a:ext cx="10515600" cy="1325563"/>
          </a:xfrm>
        </p:spPr>
        <p:txBody>
          <a:bodyPr>
            <a:noAutofit/>
          </a:bodyPr>
          <a:lstStyle/>
          <a:p>
            <a:r>
              <a:rPr lang="en-US" sz="25000" dirty="0">
                <a:latin typeface="Comic Sans MS" panose="030F0702030302020204" pitchFamily="66" charset="0"/>
              </a:rPr>
              <a:t>egg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6365329" y="518192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108173" y="5012252"/>
            <a:ext cx="253455" cy="13784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8852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3295" y="1713346"/>
            <a:ext cx="4951018" cy="1325563"/>
          </a:xfrm>
        </p:spPr>
        <p:txBody>
          <a:bodyPr>
            <a:noAutofit/>
          </a:bodyPr>
          <a:lstStyle/>
          <a:p>
            <a:r>
              <a:rPr lang="en-US" sz="23900" dirty="0">
                <a:latin typeface="Comic Sans MS" panose="030F0702030302020204" pitchFamily="66" charset="0"/>
              </a:rPr>
              <a:t>pet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506968" y="439926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7223334" y="426434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365151" y="426434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02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561" y="1457245"/>
            <a:ext cx="5343613" cy="1802790"/>
          </a:xfrm>
        </p:spPr>
        <p:txBody>
          <a:bodyPr>
            <a:noAutofit/>
          </a:bodyPr>
          <a:lstStyle/>
          <a:p>
            <a:r>
              <a:rPr lang="en-US" sz="17300" dirty="0">
                <a:latin typeface="Comic Sans MS" panose="030F0702030302020204" pitchFamily="66" charset="0"/>
              </a:rPr>
              <a:t>tent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904313" y="396240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120038" y="391178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260812" y="396240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7251684" y="3887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4886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1332" y="1226370"/>
            <a:ext cx="6057275" cy="1495816"/>
          </a:xfrm>
        </p:spPr>
        <p:txBody>
          <a:bodyPr>
            <a:noAutofit/>
          </a:bodyPr>
          <a:lstStyle/>
          <a:p>
            <a:r>
              <a:rPr lang="en-US" sz="20800" dirty="0">
                <a:latin typeface="Comic Sans MS" panose="030F0702030302020204" pitchFamily="66" charset="0"/>
              </a:rPr>
              <a:t>neck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431148" y="382249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681089" y="375503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514126" y="380543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47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7865" y="1344819"/>
            <a:ext cx="5052795" cy="1630728"/>
          </a:xfrm>
        </p:spPr>
        <p:txBody>
          <a:bodyPr>
            <a:noAutofit/>
          </a:bodyPr>
          <a:lstStyle/>
          <a:p>
            <a:r>
              <a:rPr lang="en-US" sz="16800" dirty="0">
                <a:latin typeface="Comic Sans MS" panose="030F0702030302020204" pitchFamily="66" charset="0"/>
              </a:rPr>
              <a:t>nest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993822" y="34290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179534" y="3395000"/>
            <a:ext cx="122263" cy="1124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337608" y="334411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7373419" y="33615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466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668" y="1334776"/>
            <a:ext cx="4873052" cy="1240983"/>
          </a:xfrm>
        </p:spPr>
        <p:txBody>
          <a:bodyPr>
            <a:noAutofit/>
          </a:bodyPr>
          <a:lstStyle/>
          <a:p>
            <a:r>
              <a:rPr lang="en-US" sz="20800" dirty="0">
                <a:latin typeface="Comic Sans MS" panose="030F0702030302020204" pitchFamily="66" charset="0"/>
              </a:rPr>
              <a:t>set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868253" y="393082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306005" y="395702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452210" y="395702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944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F0F3965-1C8B-417B-B0D8-312054C515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6209" y="622853"/>
            <a:ext cx="5989982" cy="551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62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352" y="927653"/>
            <a:ext cx="4982326" cy="2501348"/>
          </a:xfrm>
        </p:spPr>
        <p:txBody>
          <a:bodyPr>
            <a:noAutofit/>
          </a:bodyPr>
          <a:lstStyle/>
          <a:p>
            <a:r>
              <a:rPr lang="en-US" sz="17300" dirty="0">
                <a:latin typeface="Comic Sans MS" panose="030F0702030302020204" pitchFamily="66" charset="0"/>
              </a:rPr>
              <a:t>end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333817" y="418940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454711" y="412194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575605" y="412194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303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D408D27-D33A-4D50-A09F-3FB2B6BF7A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878" y="160184"/>
            <a:ext cx="5565913" cy="6306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0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EC651A3-CC54-4336-BA70-D0B3E35185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7496" y="885702"/>
            <a:ext cx="8733181" cy="519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8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F2866B9-C0BA-44CE-8228-31692094F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951" b="13935"/>
          <a:stretch/>
        </p:blipFill>
        <p:spPr>
          <a:xfrm>
            <a:off x="1881809" y="940904"/>
            <a:ext cx="8574156" cy="573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00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A02407F-9020-4502-8AFB-5054445AA3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7292"/>
            <a:ext cx="11873948" cy="710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5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0A59D1B-E5C4-4D4E-B9E2-5469430B6D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13" y="-106016"/>
            <a:ext cx="12017517" cy="696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77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991" y="234467"/>
            <a:ext cx="6202017" cy="2279131"/>
          </a:xfrm>
          <a:prstGeom prst="rect">
            <a:avLst/>
          </a:prstGeom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9508" y="3587262"/>
            <a:ext cx="9038492" cy="2628008"/>
          </a:xfrm>
        </p:spPr>
        <p:txBody>
          <a:bodyPr>
            <a:normAutofit fontScale="62500" lnSpcReduction="20000"/>
          </a:bodyPr>
          <a:lstStyle/>
          <a:p>
            <a:r>
              <a:rPr lang="en-US" sz="16700" dirty="0">
                <a:latin typeface="Comic Sans MS" panose="030F0702030302020204" pitchFamily="66" charset="0"/>
              </a:rPr>
              <a:t>Ten</a:t>
            </a:r>
          </a:p>
          <a:p>
            <a:r>
              <a:rPr lang="en-US" sz="16700" dirty="0">
                <a:latin typeface="Comic Sans MS" panose="030F0702030302020204" pitchFamily="66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768542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27701"/>
          </a:xfrm>
        </p:spPr>
        <p:txBody>
          <a:bodyPr>
            <a:normAutofit fontScale="62500" lnSpcReduction="20000"/>
          </a:bodyPr>
          <a:lstStyle/>
          <a:p>
            <a:r>
              <a:rPr lang="en-US" sz="15400" dirty="0">
                <a:latin typeface="Comic Sans MS" panose="030F0702030302020204" pitchFamily="66" charset="0"/>
              </a:rPr>
              <a:t>neck</a:t>
            </a:r>
          </a:p>
          <a:p>
            <a:r>
              <a:rPr lang="en-US" sz="15400" dirty="0">
                <a:latin typeface="Comic Sans MS" panose="030F0702030302020204" pitchFamily="66" charset="0"/>
              </a:rPr>
              <a:t>.  .  . </a:t>
            </a:r>
          </a:p>
          <a:p>
            <a:endParaRPr lang="en-US" sz="15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322" y="145774"/>
            <a:ext cx="5327373" cy="331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532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53</Words>
  <Application>Microsoft Office PowerPoint</Application>
  <PresentationFormat>Widescreen</PresentationFormat>
  <Paragraphs>49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egg</vt:lpstr>
      <vt:lpstr>pet</vt:lpstr>
      <vt:lpstr>tent</vt:lpstr>
      <vt:lpstr>neck</vt:lpstr>
      <vt:lpstr>nest</vt:lpstr>
      <vt:lpstr>set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10</cp:revision>
  <dcterms:created xsi:type="dcterms:W3CDTF">2020-06-27T18:11:10Z</dcterms:created>
  <dcterms:modified xsi:type="dcterms:W3CDTF">2023-11-17T10:13:18Z</dcterms:modified>
</cp:coreProperties>
</file>